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02" r:id="rId3"/>
    <p:sldMasterId id="2147483703" r:id="rId4"/>
    <p:sldMasterId id="2147483704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</p:sldIdLst>
  <p:sldSz cy="7620000" cx="10160000"/>
  <p:notesSz cx="6858000" cy="9144000"/>
  <p:embeddedFontLst>
    <p:embeddedFont>
      <p:font typeface="Helvetica Neue"/>
      <p:regular r:id="rId30"/>
      <p:bold r:id="rId31"/>
      <p:italic r:id="rId32"/>
      <p:boldItalic r:id="rId33"/>
    </p:embeddedFont>
    <p:embeddedFont>
      <p:font typeface="Oswald"/>
      <p:regular r:id="rId34"/>
      <p:bold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3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HelveticaNeue-bold.fntdata"/><Relationship Id="rId30" Type="http://schemas.openxmlformats.org/officeDocument/2006/relationships/font" Target="fonts/HelveticaNeue-regular.fntdata"/><Relationship Id="rId11" Type="http://schemas.openxmlformats.org/officeDocument/2006/relationships/slide" Target="slides/slide5.xml"/><Relationship Id="rId33" Type="http://schemas.openxmlformats.org/officeDocument/2006/relationships/font" Target="fonts/HelveticaNeue-boldItalic.fntdata"/><Relationship Id="rId10" Type="http://schemas.openxmlformats.org/officeDocument/2006/relationships/slide" Target="slides/slide4.xml"/><Relationship Id="rId32" Type="http://schemas.openxmlformats.org/officeDocument/2006/relationships/font" Target="fonts/HelveticaNeue-italic.fntdata"/><Relationship Id="rId13" Type="http://schemas.openxmlformats.org/officeDocument/2006/relationships/slide" Target="slides/slide7.xml"/><Relationship Id="rId35" Type="http://schemas.openxmlformats.org/officeDocument/2006/relationships/font" Target="fonts/Oswald-bold.fntdata"/><Relationship Id="rId12" Type="http://schemas.openxmlformats.org/officeDocument/2006/relationships/slide" Target="slides/slide6.xml"/><Relationship Id="rId34" Type="http://schemas.openxmlformats.org/officeDocument/2006/relationships/font" Target="fonts/Oswald-regular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753281b62b_0_33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g2753281b62b_0_33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2753281b62b_0_38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g2753281b62b_0_38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2753281b62b_0_39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g2753281b62b_0_39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c9641d0992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gc9641d0992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3f02424c84_0_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g3f02424c84_0_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3f7c2987f0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g3f7c2987f0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3f7c2987f0_0_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g3f7c2987f0_0_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3f02424c84_0_5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g3f02424c84_0_5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3f02424c84_0_2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g3f02424c84_0_2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5c52c73113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g5c52c73113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5c52c73113_0_1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g5c52c73113_0_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753281b62b_0_34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g2753281b62b_0_34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3f02424c84_0_1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g3f02424c84_0_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3f02424c84_0_4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g3f02424c84_0_4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3f05797948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g3f05797948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5c52c73113_0_2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g5c52c73113_0_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7dd7d2f4dd_0_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27dd7d2f4dd_0_1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753281b62b_0_35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2753281b62b_0_35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753281b62b_0_35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g2753281b62b_0_35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753281b62b_0_36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g2753281b62b_0_36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753281b62b_0_36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g2753281b62b_0_36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2753281b62b_0_3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g2753281b62b_0_375:notes"/>
          <p:cNvSpPr/>
          <p:nvPr>
            <p:ph idx="2" type="sldImg"/>
          </p:nvPr>
        </p:nvSpPr>
        <p:spPr>
          <a:xfrm>
            <a:off x="114321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2753281b62b_0_37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2753281b62b_0_37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tx">
  <p:cSld name="TITLE_AND_BODY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Bullets copy">
  <p:cSld name="Title &amp; Bullets copy">
    <p:bg>
      <p:bgPr>
        <a:solidFill>
          <a:srgbClr val="FFFB00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1"/>
          <p:cNvSpPr txBox="1"/>
          <p:nvPr>
            <p:ph type="title"/>
          </p:nvPr>
        </p:nvSpPr>
        <p:spPr>
          <a:xfrm>
            <a:off x="762000" y="423748"/>
            <a:ext cx="8636100" cy="177652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50800" lvl="0" marR="40637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50800" lvl="1" marR="40637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50800" lvl="2" marR="40637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50800" lvl="3" marR="40637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50800" lvl="4" marR="40637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50800" lvl="5" marR="40637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50800" lvl="6" marR="40637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50800" lvl="7" marR="40637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50800" lvl="8" marR="40637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6" name="Google Shape;36;p11"/>
          <p:cNvSpPr txBox="1"/>
          <p:nvPr>
            <p:ph idx="1" type="body"/>
          </p:nvPr>
        </p:nvSpPr>
        <p:spPr>
          <a:xfrm>
            <a:off x="762000" y="2200275"/>
            <a:ext cx="8636100" cy="54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" name="Google Shape;37;p11"/>
          <p:cNvSpPr txBox="1"/>
          <p:nvPr>
            <p:ph idx="12" type="sldNum"/>
          </p:nvPr>
        </p:nvSpPr>
        <p:spPr>
          <a:xfrm>
            <a:off x="8193881" y="6942135"/>
            <a:ext cx="292201" cy="786635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>
            <a:lvl1pPr indent="88900" lvl="0" marL="0" marR="0" rtl="0" algn="l">
              <a:spcBef>
                <a:spcPts val="0"/>
              </a:spcBef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l">
              <a:spcBef>
                <a:spcPts val="0"/>
              </a:spcBef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88900" lvl="2" marL="0" marR="0" rtl="0" algn="l">
              <a:spcBef>
                <a:spcPts val="0"/>
              </a:spcBef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88900" lvl="3" marL="0" marR="0" rtl="0" algn="l">
              <a:spcBef>
                <a:spcPts val="0"/>
              </a:spcBef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88900" lvl="4" marL="0" marR="0" rtl="0" algn="l">
              <a:spcBef>
                <a:spcPts val="0"/>
              </a:spcBef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88900" lvl="5" marL="0" marR="0" rtl="0" algn="l">
              <a:spcBef>
                <a:spcPts val="0"/>
              </a:spcBef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88900" lvl="6" marL="0" marR="0" rtl="0" algn="l">
              <a:spcBef>
                <a:spcPts val="0"/>
              </a:spcBef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88900" lvl="7" marL="0" marR="0" rtl="0" algn="l">
              <a:spcBef>
                <a:spcPts val="0"/>
              </a:spcBef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88900" lvl="8" marL="0" marR="0" rtl="0" algn="l">
              <a:spcBef>
                <a:spcPts val="0"/>
              </a:spcBef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Bullets copy 1">
  <p:cSld name="Title &amp; Bullets copy 1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2"/>
          <p:cNvSpPr txBox="1"/>
          <p:nvPr>
            <p:ph type="title"/>
          </p:nvPr>
        </p:nvSpPr>
        <p:spPr>
          <a:xfrm>
            <a:off x="762000" y="423748"/>
            <a:ext cx="8636100" cy="177652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50800" lvl="0" marR="40637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50800" lvl="1" marR="40637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50800" lvl="2" marR="40637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50800" lvl="3" marR="40637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50800" lvl="4" marR="40637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50800" lvl="5" marR="40637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50800" lvl="6" marR="40637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50800" lvl="7" marR="40637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50800" lvl="8" marR="40637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12"/>
          <p:cNvSpPr txBox="1"/>
          <p:nvPr>
            <p:ph idx="1" type="body"/>
          </p:nvPr>
        </p:nvSpPr>
        <p:spPr>
          <a:xfrm>
            <a:off x="762000" y="2200275"/>
            <a:ext cx="8636100" cy="54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1" name="Google Shape;41;p12"/>
          <p:cNvSpPr txBox="1"/>
          <p:nvPr>
            <p:ph idx="12" type="sldNum"/>
          </p:nvPr>
        </p:nvSpPr>
        <p:spPr>
          <a:xfrm>
            <a:off x="8193881" y="6942135"/>
            <a:ext cx="292201" cy="786635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>
            <a:lvl1pPr indent="88900" lvl="0" marL="0" marR="0" rtl="0" algn="l">
              <a:spcBef>
                <a:spcPts val="0"/>
              </a:spcBef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l">
              <a:spcBef>
                <a:spcPts val="0"/>
              </a:spcBef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88900" lvl="2" marL="0" marR="0" rtl="0" algn="l">
              <a:spcBef>
                <a:spcPts val="0"/>
              </a:spcBef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88900" lvl="3" marL="0" marR="0" rtl="0" algn="l">
              <a:spcBef>
                <a:spcPts val="0"/>
              </a:spcBef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88900" lvl="4" marL="0" marR="0" rtl="0" algn="l">
              <a:spcBef>
                <a:spcPts val="0"/>
              </a:spcBef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88900" lvl="5" marL="0" marR="0" rtl="0" algn="l">
              <a:spcBef>
                <a:spcPts val="0"/>
              </a:spcBef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88900" lvl="6" marL="0" marR="0" rtl="0" algn="l">
              <a:spcBef>
                <a:spcPts val="0"/>
              </a:spcBef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88900" lvl="7" marL="0" marR="0" rtl="0" algn="l">
              <a:spcBef>
                <a:spcPts val="0"/>
              </a:spcBef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88900" lvl="8" marL="0" marR="0" rtl="0" algn="l">
              <a:spcBef>
                <a:spcPts val="0"/>
              </a:spcBef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Bullets copy 2">
  <p:cSld name="Title &amp; Bullets copy 2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3"/>
          <p:cNvSpPr txBox="1"/>
          <p:nvPr>
            <p:ph type="title"/>
          </p:nvPr>
        </p:nvSpPr>
        <p:spPr>
          <a:xfrm>
            <a:off x="762000" y="423748"/>
            <a:ext cx="8636100" cy="177652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50800" lvl="0" marR="40637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50800" lvl="1" marR="40637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50800" lvl="2" marR="40637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50800" lvl="3" marR="40637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50800" lvl="4" marR="40637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50800" lvl="5" marR="40637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50800" lvl="6" marR="40637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50800" lvl="7" marR="40637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50800" lvl="8" marR="40637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4" name="Google Shape;44;p13"/>
          <p:cNvSpPr txBox="1"/>
          <p:nvPr>
            <p:ph idx="1" type="body"/>
          </p:nvPr>
        </p:nvSpPr>
        <p:spPr>
          <a:xfrm>
            <a:off x="762000" y="2200275"/>
            <a:ext cx="8636100" cy="54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5" name="Google Shape;45;p13"/>
          <p:cNvSpPr txBox="1"/>
          <p:nvPr>
            <p:ph idx="12" type="sldNum"/>
          </p:nvPr>
        </p:nvSpPr>
        <p:spPr>
          <a:xfrm>
            <a:off x="8193881" y="6942135"/>
            <a:ext cx="292201" cy="786635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>
            <a:lvl1pPr indent="88900" lvl="0" marL="0" marR="0" rtl="0" algn="l">
              <a:spcBef>
                <a:spcPts val="0"/>
              </a:spcBef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l">
              <a:spcBef>
                <a:spcPts val="0"/>
              </a:spcBef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88900" lvl="2" marL="0" marR="0" rtl="0" algn="l">
              <a:spcBef>
                <a:spcPts val="0"/>
              </a:spcBef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88900" lvl="3" marL="0" marR="0" rtl="0" algn="l">
              <a:spcBef>
                <a:spcPts val="0"/>
              </a:spcBef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88900" lvl="4" marL="0" marR="0" rtl="0" algn="l">
              <a:spcBef>
                <a:spcPts val="0"/>
              </a:spcBef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88900" lvl="5" marL="0" marR="0" rtl="0" algn="l">
              <a:spcBef>
                <a:spcPts val="0"/>
              </a:spcBef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88900" lvl="6" marL="0" marR="0" rtl="0" algn="l">
              <a:spcBef>
                <a:spcPts val="0"/>
              </a:spcBef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88900" lvl="7" marL="0" marR="0" rtl="0" algn="l">
              <a:spcBef>
                <a:spcPts val="0"/>
              </a:spcBef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88900" lvl="8" marL="0" marR="0" rtl="0" algn="l">
              <a:spcBef>
                <a:spcPts val="0"/>
              </a:spcBef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Bullets copy 13">
  <p:cSld name="Title &amp; Bullets copy 13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4"/>
          <p:cNvSpPr txBox="1"/>
          <p:nvPr>
            <p:ph type="title"/>
          </p:nvPr>
        </p:nvSpPr>
        <p:spPr>
          <a:xfrm>
            <a:off x="762000" y="423748"/>
            <a:ext cx="8636100" cy="177652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50800" lvl="0" marR="40637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50800" lvl="1" marR="40637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50800" lvl="2" marR="40637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50800" lvl="3" marR="40637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50800" lvl="4" marR="40637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50800" lvl="5" marR="40637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50800" lvl="6" marR="40637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50800" lvl="7" marR="40637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50800" lvl="8" marR="40637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8" name="Google Shape;48;p14"/>
          <p:cNvSpPr txBox="1"/>
          <p:nvPr>
            <p:ph idx="1" type="body"/>
          </p:nvPr>
        </p:nvSpPr>
        <p:spPr>
          <a:xfrm>
            <a:off x="762000" y="2200275"/>
            <a:ext cx="8636100" cy="54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9" name="Google Shape;49;p14"/>
          <p:cNvSpPr txBox="1"/>
          <p:nvPr>
            <p:ph idx="12" type="sldNum"/>
          </p:nvPr>
        </p:nvSpPr>
        <p:spPr>
          <a:xfrm>
            <a:off x="8206582" y="6942135"/>
            <a:ext cx="266700" cy="786635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>
            <a:lvl1pPr indent="88900" lvl="0" marL="0" marR="0" rtl="0" algn="l">
              <a:spcBef>
                <a:spcPts val="0"/>
              </a:spcBef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l">
              <a:spcBef>
                <a:spcPts val="0"/>
              </a:spcBef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88900" lvl="2" marL="0" marR="0" rtl="0" algn="l">
              <a:spcBef>
                <a:spcPts val="0"/>
              </a:spcBef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88900" lvl="3" marL="0" marR="0" rtl="0" algn="l">
              <a:spcBef>
                <a:spcPts val="0"/>
              </a:spcBef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88900" lvl="4" marL="0" marR="0" rtl="0" algn="l">
              <a:spcBef>
                <a:spcPts val="0"/>
              </a:spcBef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88900" lvl="5" marL="0" marR="0" rtl="0" algn="l">
              <a:spcBef>
                <a:spcPts val="0"/>
              </a:spcBef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88900" lvl="6" marL="0" marR="0" rtl="0" algn="l">
              <a:spcBef>
                <a:spcPts val="0"/>
              </a:spcBef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88900" lvl="7" marL="0" marR="0" rtl="0" algn="l">
              <a:spcBef>
                <a:spcPts val="0"/>
              </a:spcBef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88900" lvl="8" marL="0" marR="0" rtl="0" algn="l">
              <a:spcBef>
                <a:spcPts val="0"/>
              </a:spcBef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Bullets copy 27">
  <p:cSld name="Title &amp; Bullets copy 27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5"/>
          <p:cNvSpPr txBox="1"/>
          <p:nvPr>
            <p:ph type="title"/>
          </p:nvPr>
        </p:nvSpPr>
        <p:spPr>
          <a:xfrm>
            <a:off x="762000" y="0"/>
            <a:ext cx="8636100" cy="262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50800" lvl="0" marR="40637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50800" lvl="1" marR="40637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50800" lvl="2" marR="40637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50800" lvl="3" marR="40637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50800" lvl="4" marR="40637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50800" lvl="5" marR="40637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50800" lvl="6" marR="40637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50800" lvl="7" marR="40637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50800" lvl="8" marR="40637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5"/>
          <p:cNvSpPr txBox="1"/>
          <p:nvPr>
            <p:ph idx="1" type="body"/>
          </p:nvPr>
        </p:nvSpPr>
        <p:spPr>
          <a:xfrm>
            <a:off x="762000" y="2200275"/>
            <a:ext cx="8636100" cy="54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3" name="Google Shape;53;p15"/>
          <p:cNvSpPr txBox="1"/>
          <p:nvPr>
            <p:ph idx="12" type="sldNum"/>
          </p:nvPr>
        </p:nvSpPr>
        <p:spPr>
          <a:xfrm>
            <a:off x="8206582" y="6942135"/>
            <a:ext cx="266700" cy="786635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>
            <a:lvl1pPr indent="88900" lvl="0" marL="0" marR="0" rtl="0" algn="l">
              <a:spcBef>
                <a:spcPts val="0"/>
              </a:spcBef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l">
              <a:spcBef>
                <a:spcPts val="0"/>
              </a:spcBef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88900" lvl="2" marL="0" marR="0" rtl="0" algn="l">
              <a:spcBef>
                <a:spcPts val="0"/>
              </a:spcBef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88900" lvl="3" marL="0" marR="0" rtl="0" algn="l">
              <a:spcBef>
                <a:spcPts val="0"/>
              </a:spcBef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88900" lvl="4" marL="0" marR="0" rtl="0" algn="l">
              <a:spcBef>
                <a:spcPts val="0"/>
              </a:spcBef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88900" lvl="5" marL="0" marR="0" rtl="0" algn="l">
              <a:spcBef>
                <a:spcPts val="0"/>
              </a:spcBef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88900" lvl="6" marL="0" marR="0" rtl="0" algn="l">
              <a:spcBef>
                <a:spcPts val="0"/>
              </a:spcBef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88900" lvl="7" marL="0" marR="0" rtl="0" algn="l">
              <a:spcBef>
                <a:spcPts val="0"/>
              </a:spcBef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88900" lvl="8" marL="0" marR="0" rtl="0" algn="l">
              <a:spcBef>
                <a:spcPts val="0"/>
              </a:spcBef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Bullets copy 52">
  <p:cSld name="Title &amp; Bullets copy 52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6"/>
          <p:cNvSpPr txBox="1"/>
          <p:nvPr>
            <p:ph type="title"/>
          </p:nvPr>
        </p:nvSpPr>
        <p:spPr>
          <a:xfrm>
            <a:off x="762000" y="423748"/>
            <a:ext cx="8636100" cy="177652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50800" lvl="0" marR="40637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50800" lvl="1" marR="40637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50800" lvl="2" marR="40637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50800" lvl="3" marR="40637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50800" lvl="4" marR="40637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50800" lvl="5" marR="40637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50800" lvl="6" marR="40637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50800" lvl="7" marR="40637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50800" lvl="8" marR="40637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6" name="Google Shape;56;p16"/>
          <p:cNvSpPr txBox="1"/>
          <p:nvPr>
            <p:ph idx="1" type="body"/>
          </p:nvPr>
        </p:nvSpPr>
        <p:spPr>
          <a:xfrm>
            <a:off x="762000" y="2200275"/>
            <a:ext cx="8636100" cy="54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7" name="Google Shape;57;p16"/>
          <p:cNvSpPr txBox="1"/>
          <p:nvPr>
            <p:ph idx="12" type="sldNum"/>
          </p:nvPr>
        </p:nvSpPr>
        <p:spPr>
          <a:xfrm>
            <a:off x="8206582" y="6942135"/>
            <a:ext cx="266700" cy="786635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>
            <a:lvl1pPr indent="88900" lvl="0" marL="0" marR="0" rtl="0" algn="l">
              <a:spcBef>
                <a:spcPts val="0"/>
              </a:spcBef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l">
              <a:spcBef>
                <a:spcPts val="0"/>
              </a:spcBef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88900" lvl="2" marL="0" marR="0" rtl="0" algn="l">
              <a:spcBef>
                <a:spcPts val="0"/>
              </a:spcBef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88900" lvl="3" marL="0" marR="0" rtl="0" algn="l">
              <a:spcBef>
                <a:spcPts val="0"/>
              </a:spcBef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88900" lvl="4" marL="0" marR="0" rtl="0" algn="l">
              <a:spcBef>
                <a:spcPts val="0"/>
              </a:spcBef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88900" lvl="5" marL="0" marR="0" rtl="0" algn="l">
              <a:spcBef>
                <a:spcPts val="0"/>
              </a:spcBef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88900" lvl="6" marL="0" marR="0" rtl="0" algn="l">
              <a:spcBef>
                <a:spcPts val="0"/>
              </a:spcBef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88900" lvl="7" marL="0" marR="0" rtl="0" algn="l">
              <a:spcBef>
                <a:spcPts val="0"/>
              </a:spcBef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88900" lvl="8" marL="0" marR="0" rtl="0" algn="l">
              <a:spcBef>
                <a:spcPts val="0"/>
              </a:spcBef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Bullets copy 15">
  <p:cSld name="Title &amp; Bullets copy 15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7"/>
          <p:cNvSpPr txBox="1"/>
          <p:nvPr>
            <p:ph type="title"/>
          </p:nvPr>
        </p:nvSpPr>
        <p:spPr>
          <a:xfrm>
            <a:off x="762000" y="423748"/>
            <a:ext cx="8636100" cy="177652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50800" lvl="0" marR="40637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50800" lvl="1" marR="40637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50800" lvl="2" marR="40637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50800" lvl="3" marR="40637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50800" lvl="4" marR="40637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50800" lvl="5" marR="40637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50800" lvl="6" marR="40637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50800" lvl="7" marR="40637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50800" lvl="8" marR="40637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17"/>
          <p:cNvSpPr txBox="1"/>
          <p:nvPr>
            <p:ph idx="1" type="body"/>
          </p:nvPr>
        </p:nvSpPr>
        <p:spPr>
          <a:xfrm>
            <a:off x="762000" y="2200275"/>
            <a:ext cx="8636100" cy="54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1" name="Google Shape;61;p17"/>
          <p:cNvSpPr txBox="1"/>
          <p:nvPr>
            <p:ph idx="12" type="sldNum"/>
          </p:nvPr>
        </p:nvSpPr>
        <p:spPr>
          <a:xfrm>
            <a:off x="8206582" y="6942135"/>
            <a:ext cx="266700" cy="786635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>
            <a:lvl1pPr indent="88900" lvl="0" marL="0" marR="0" rtl="0" algn="l">
              <a:spcBef>
                <a:spcPts val="0"/>
              </a:spcBef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l">
              <a:spcBef>
                <a:spcPts val="0"/>
              </a:spcBef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88900" lvl="2" marL="0" marR="0" rtl="0" algn="l">
              <a:spcBef>
                <a:spcPts val="0"/>
              </a:spcBef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88900" lvl="3" marL="0" marR="0" rtl="0" algn="l">
              <a:spcBef>
                <a:spcPts val="0"/>
              </a:spcBef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88900" lvl="4" marL="0" marR="0" rtl="0" algn="l">
              <a:spcBef>
                <a:spcPts val="0"/>
              </a:spcBef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88900" lvl="5" marL="0" marR="0" rtl="0" algn="l">
              <a:spcBef>
                <a:spcPts val="0"/>
              </a:spcBef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88900" lvl="6" marL="0" marR="0" rtl="0" algn="l">
              <a:spcBef>
                <a:spcPts val="0"/>
              </a:spcBef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88900" lvl="7" marL="0" marR="0" rtl="0" algn="l">
              <a:spcBef>
                <a:spcPts val="0"/>
              </a:spcBef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88900" lvl="8" marL="0" marR="0" rtl="0" algn="l">
              <a:spcBef>
                <a:spcPts val="0"/>
              </a:spcBef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Bullets copy 26">
  <p:cSld name="Title &amp; Bullets copy 26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8"/>
          <p:cNvSpPr txBox="1"/>
          <p:nvPr>
            <p:ph type="title"/>
          </p:nvPr>
        </p:nvSpPr>
        <p:spPr>
          <a:xfrm>
            <a:off x="762000" y="423748"/>
            <a:ext cx="8636100" cy="177652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50800" lvl="0" marR="40637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50800" lvl="1" marR="40637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50800" lvl="2" marR="40637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50800" lvl="3" marR="40637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50800" lvl="4" marR="40637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50800" lvl="5" marR="40637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50800" lvl="6" marR="40637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50800" lvl="7" marR="40637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50800" lvl="8" marR="40637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4" name="Google Shape;64;p18"/>
          <p:cNvSpPr txBox="1"/>
          <p:nvPr>
            <p:ph idx="1" type="body"/>
          </p:nvPr>
        </p:nvSpPr>
        <p:spPr>
          <a:xfrm>
            <a:off x="762000" y="2200275"/>
            <a:ext cx="8636100" cy="54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5" name="Google Shape;65;p18"/>
          <p:cNvSpPr txBox="1"/>
          <p:nvPr>
            <p:ph idx="12" type="sldNum"/>
          </p:nvPr>
        </p:nvSpPr>
        <p:spPr>
          <a:xfrm>
            <a:off x="8206582" y="6942135"/>
            <a:ext cx="266700" cy="786635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>
            <a:lvl1pPr indent="88900" lvl="0" marL="0" marR="0" rtl="0" algn="l">
              <a:spcBef>
                <a:spcPts val="0"/>
              </a:spcBef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l">
              <a:spcBef>
                <a:spcPts val="0"/>
              </a:spcBef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88900" lvl="2" marL="0" marR="0" rtl="0" algn="l">
              <a:spcBef>
                <a:spcPts val="0"/>
              </a:spcBef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88900" lvl="3" marL="0" marR="0" rtl="0" algn="l">
              <a:spcBef>
                <a:spcPts val="0"/>
              </a:spcBef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88900" lvl="4" marL="0" marR="0" rtl="0" algn="l">
              <a:spcBef>
                <a:spcPts val="0"/>
              </a:spcBef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88900" lvl="5" marL="0" marR="0" rtl="0" algn="l">
              <a:spcBef>
                <a:spcPts val="0"/>
              </a:spcBef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88900" lvl="6" marL="0" marR="0" rtl="0" algn="l">
              <a:spcBef>
                <a:spcPts val="0"/>
              </a:spcBef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88900" lvl="7" marL="0" marR="0" rtl="0" algn="l">
              <a:spcBef>
                <a:spcPts val="0"/>
              </a:spcBef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88900" lvl="8" marL="0" marR="0" rtl="0" algn="l">
              <a:spcBef>
                <a:spcPts val="0"/>
              </a:spcBef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 2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20"/>
          <p:cNvSpPr txBox="1"/>
          <p:nvPr>
            <p:ph type="title"/>
          </p:nvPr>
        </p:nvSpPr>
        <p:spPr>
          <a:xfrm>
            <a:off x="914400" y="3048000"/>
            <a:ext cx="8331300" cy="15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50800" lvl="0" marR="40637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50800" lvl="1" marR="40637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50800" lvl="2" marR="40637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50800" lvl="3" marR="40637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50800" lvl="4" marR="40637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50800" lvl="5" marR="40637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50800" lvl="6" marR="40637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50800" lvl="7" marR="40637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50800" lvl="8" marR="40637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9" name="Google Shape;69;p20"/>
          <p:cNvSpPr txBox="1"/>
          <p:nvPr>
            <p:ph idx="1" type="body"/>
          </p:nvPr>
        </p:nvSpPr>
        <p:spPr>
          <a:xfrm>
            <a:off x="1828800" y="4572000"/>
            <a:ext cx="6502500" cy="28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Bullets">
  <p:cSld name="Title &amp; Bullets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3"/>
          <p:cNvSpPr txBox="1"/>
          <p:nvPr>
            <p:ph type="title"/>
          </p:nvPr>
        </p:nvSpPr>
        <p:spPr>
          <a:xfrm>
            <a:off x="762000" y="0"/>
            <a:ext cx="8636100" cy="262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50800" lvl="0" marR="40637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50800" lvl="1" marR="40637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50800" lvl="2" marR="40637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50800" lvl="3" marR="40637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50800" lvl="4" marR="40637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50800" lvl="5" marR="40637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50800" lvl="6" marR="40637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50800" lvl="7" marR="40637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50800" lvl="8" marR="40637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" name="Google Shape;12;p3"/>
          <p:cNvSpPr txBox="1"/>
          <p:nvPr>
            <p:ph idx="1" type="body"/>
          </p:nvPr>
        </p:nvSpPr>
        <p:spPr>
          <a:xfrm>
            <a:off x="762000" y="2200275"/>
            <a:ext cx="8636100" cy="54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" name="Google Shape;13;p3"/>
          <p:cNvSpPr txBox="1"/>
          <p:nvPr>
            <p:ph idx="12" type="sldNum"/>
          </p:nvPr>
        </p:nvSpPr>
        <p:spPr>
          <a:xfrm>
            <a:off x="8193881" y="6942135"/>
            <a:ext cx="292201" cy="786635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>
            <a:lvl1pPr indent="88900" lvl="0" marL="0" marR="0" rtl="0" algn="l">
              <a:spcBef>
                <a:spcPts val="0"/>
              </a:spcBef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l">
              <a:spcBef>
                <a:spcPts val="0"/>
              </a:spcBef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88900" lvl="2" marL="0" marR="0" rtl="0" algn="l">
              <a:spcBef>
                <a:spcPts val="0"/>
              </a:spcBef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88900" lvl="3" marL="0" marR="0" rtl="0" algn="l">
              <a:spcBef>
                <a:spcPts val="0"/>
              </a:spcBef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88900" lvl="4" marL="0" marR="0" rtl="0" algn="l">
              <a:spcBef>
                <a:spcPts val="0"/>
              </a:spcBef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88900" lvl="5" marL="0" marR="0" rtl="0" algn="l">
              <a:spcBef>
                <a:spcPts val="0"/>
              </a:spcBef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88900" lvl="6" marL="0" marR="0" rtl="0" algn="l">
              <a:spcBef>
                <a:spcPts val="0"/>
              </a:spcBef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88900" lvl="7" marL="0" marR="0" rtl="0" algn="l">
              <a:spcBef>
                <a:spcPts val="0"/>
              </a:spcBef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88900" lvl="8" marL="0" marR="0" rtl="0" algn="l">
              <a:spcBef>
                <a:spcPts val="0"/>
              </a:spcBef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 and Body 2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1"/>
          <p:cNvSpPr txBox="1"/>
          <p:nvPr>
            <p:ph type="title"/>
          </p:nvPr>
        </p:nvSpPr>
        <p:spPr>
          <a:xfrm>
            <a:off x="304800" y="304800"/>
            <a:ext cx="9550500" cy="15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50800" lvl="0" marR="40637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50800" lvl="1" marR="40637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50800" lvl="2" marR="40637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50800" lvl="3" marR="40637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50800" lvl="4" marR="40637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50800" lvl="5" marR="40637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50800" lvl="6" marR="40637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50800" lvl="7" marR="40637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50800" lvl="8" marR="40637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2" name="Google Shape;72;p21"/>
          <p:cNvSpPr txBox="1"/>
          <p:nvPr>
            <p:ph idx="1" type="body"/>
          </p:nvPr>
        </p:nvSpPr>
        <p:spPr>
          <a:xfrm>
            <a:off x="304800" y="1828800"/>
            <a:ext cx="9550500" cy="579120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Title and Two Columns 2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22"/>
          <p:cNvSpPr txBox="1"/>
          <p:nvPr>
            <p:ph type="title"/>
          </p:nvPr>
        </p:nvSpPr>
        <p:spPr>
          <a:xfrm>
            <a:off x="304800" y="304800"/>
            <a:ext cx="9550500" cy="15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50800" lvl="0" marR="40637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50800" lvl="1" marR="40637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50800" lvl="2" marR="40637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50800" lvl="3" marR="40637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50800" lvl="4" marR="40637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50800" lvl="5" marR="40637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50800" lvl="6" marR="40637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50800" lvl="7" marR="40637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50800" lvl="8" marR="40637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5" name="Google Shape;75;p22"/>
          <p:cNvSpPr txBox="1"/>
          <p:nvPr>
            <p:ph idx="1" type="body"/>
          </p:nvPr>
        </p:nvSpPr>
        <p:spPr>
          <a:xfrm>
            <a:off x="304800" y="1828800"/>
            <a:ext cx="4470301" cy="579120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 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3"/>
          <p:cNvSpPr txBox="1"/>
          <p:nvPr>
            <p:ph idx="1" type="body"/>
          </p:nvPr>
        </p:nvSpPr>
        <p:spPr>
          <a:xfrm>
            <a:off x="304800" y="6705600"/>
            <a:ext cx="95505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Bullets">
  <p:cSld name="Title &amp; Bullets 3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4"/>
          <p:cNvSpPr txBox="1"/>
          <p:nvPr>
            <p:ph type="title"/>
          </p:nvPr>
        </p:nvSpPr>
        <p:spPr>
          <a:xfrm>
            <a:off x="762000" y="0"/>
            <a:ext cx="8636100" cy="262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50800" lvl="0" marR="40637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50800" lvl="1" marR="40637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50800" lvl="2" marR="40637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50800" lvl="3" marR="40637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50800" lvl="4" marR="40637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50800" lvl="5" marR="40637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50800" lvl="6" marR="40637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50800" lvl="7" marR="40637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50800" lvl="8" marR="40637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0" name="Google Shape;80;p24"/>
          <p:cNvSpPr txBox="1"/>
          <p:nvPr>
            <p:ph idx="1" type="body"/>
          </p:nvPr>
        </p:nvSpPr>
        <p:spPr>
          <a:xfrm>
            <a:off x="762000" y="2200275"/>
            <a:ext cx="8636100" cy="54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1" name="Google Shape;81;p24"/>
          <p:cNvSpPr txBox="1"/>
          <p:nvPr>
            <p:ph idx="12" type="sldNum"/>
          </p:nvPr>
        </p:nvSpPr>
        <p:spPr>
          <a:xfrm>
            <a:off x="8193881" y="6942135"/>
            <a:ext cx="292201" cy="786635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>
            <a:lvl1pPr indent="88900" lvl="0" marL="0" marR="0" rtl="0" algn="l">
              <a:spcBef>
                <a:spcPts val="0"/>
              </a:spcBef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l">
              <a:spcBef>
                <a:spcPts val="0"/>
              </a:spcBef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88900" lvl="2" marL="0" marR="0" rtl="0" algn="l">
              <a:spcBef>
                <a:spcPts val="0"/>
              </a:spcBef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88900" lvl="3" marL="0" marR="0" rtl="0" algn="l">
              <a:spcBef>
                <a:spcPts val="0"/>
              </a:spcBef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88900" lvl="4" marL="0" marR="0" rtl="0" algn="l">
              <a:spcBef>
                <a:spcPts val="0"/>
              </a:spcBef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88900" lvl="5" marL="0" marR="0" rtl="0" algn="l">
              <a:spcBef>
                <a:spcPts val="0"/>
              </a:spcBef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88900" lvl="6" marL="0" marR="0" rtl="0" algn="l">
              <a:spcBef>
                <a:spcPts val="0"/>
              </a:spcBef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88900" lvl="7" marL="0" marR="0" rtl="0" algn="l">
              <a:spcBef>
                <a:spcPts val="0"/>
              </a:spcBef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88900" lvl="8" marL="0" marR="0" rtl="0" algn="l">
              <a:spcBef>
                <a:spcPts val="0"/>
              </a:spcBef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Default Design">
  <p:cSld name="1_Default Design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5"/>
          <p:cNvSpPr txBox="1"/>
          <p:nvPr>
            <p:ph type="title"/>
          </p:nvPr>
        </p:nvSpPr>
        <p:spPr>
          <a:xfrm>
            <a:off x="762000" y="0"/>
            <a:ext cx="8636100" cy="262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50800" lvl="0" marR="40637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50800" lvl="1" marR="40637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50800" lvl="2" marR="40637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50800" lvl="3" marR="40637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50800" lvl="4" marR="40637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50800" lvl="5" marR="40637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50800" lvl="6" marR="40637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50800" lvl="7" marR="40637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50800" lvl="8" marR="40637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4" name="Google Shape;84;p25"/>
          <p:cNvSpPr txBox="1"/>
          <p:nvPr>
            <p:ph idx="1" type="body"/>
          </p:nvPr>
        </p:nvSpPr>
        <p:spPr>
          <a:xfrm>
            <a:off x="762000" y="2200275"/>
            <a:ext cx="8636100" cy="54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5" name="Google Shape;85;p25"/>
          <p:cNvSpPr txBox="1"/>
          <p:nvPr>
            <p:ph idx="12" type="sldNum"/>
          </p:nvPr>
        </p:nvSpPr>
        <p:spPr>
          <a:xfrm>
            <a:off x="8193881" y="6942135"/>
            <a:ext cx="292201" cy="786635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>
            <a:lvl1pPr indent="88900" lvl="0" marL="0" marR="0" rtl="0" algn="l">
              <a:spcBef>
                <a:spcPts val="0"/>
              </a:spcBef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l">
              <a:spcBef>
                <a:spcPts val="0"/>
              </a:spcBef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88900" lvl="2" marL="0" marR="0" rtl="0" algn="l">
              <a:spcBef>
                <a:spcPts val="0"/>
              </a:spcBef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88900" lvl="3" marL="0" marR="0" rtl="0" algn="l">
              <a:spcBef>
                <a:spcPts val="0"/>
              </a:spcBef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88900" lvl="4" marL="0" marR="0" rtl="0" algn="l">
              <a:spcBef>
                <a:spcPts val="0"/>
              </a:spcBef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88900" lvl="5" marL="0" marR="0" rtl="0" algn="l">
              <a:spcBef>
                <a:spcPts val="0"/>
              </a:spcBef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88900" lvl="6" marL="0" marR="0" rtl="0" algn="l">
              <a:spcBef>
                <a:spcPts val="0"/>
              </a:spcBef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88900" lvl="7" marL="0" marR="0" rtl="0" algn="l">
              <a:spcBef>
                <a:spcPts val="0"/>
              </a:spcBef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88900" lvl="8" marL="0" marR="0" rtl="0" algn="l">
              <a:spcBef>
                <a:spcPts val="0"/>
              </a:spcBef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Office Theme">
  <p:cSld name="3_Office Theme">
    <p:bg>
      <p:bgPr>
        <a:solidFill>
          <a:srgbClr val="000000"/>
        </a:solid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6"/>
          <p:cNvSpPr/>
          <p:nvPr/>
        </p:nvSpPr>
        <p:spPr>
          <a:xfrm>
            <a:off x="8193085" y="6942135"/>
            <a:ext cx="304800" cy="1956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22878" lvl="0" marL="2522" marR="40622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latin typeface="Times New Roman"/>
                <a:ea typeface="Times New Roman"/>
                <a:cs typeface="Times New Roman"/>
                <a:sym typeface="Times New Roman"/>
              </a:rPr>
              <a:t>*</a:t>
            </a:r>
            <a:endParaRPr/>
          </a:p>
        </p:txBody>
      </p:sp>
      <p:sp>
        <p:nvSpPr>
          <p:cNvPr id="88" name="Google Shape;88;p26"/>
          <p:cNvSpPr txBox="1"/>
          <p:nvPr>
            <p:ph type="title"/>
          </p:nvPr>
        </p:nvSpPr>
        <p:spPr>
          <a:xfrm>
            <a:off x="762000" y="0"/>
            <a:ext cx="8636100" cy="262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50800" lvl="0" marR="40637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50800" lvl="1" marR="40637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50800" lvl="2" marR="40637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50800" lvl="3" marR="40637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50800" lvl="4" marR="40637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50800" lvl="5" marR="40637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50800" lvl="6" marR="40637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50800" lvl="7" marR="40637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50800" lvl="8" marR="40637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9" name="Google Shape;89;p26"/>
          <p:cNvSpPr txBox="1"/>
          <p:nvPr>
            <p:ph idx="1" type="body"/>
          </p:nvPr>
        </p:nvSpPr>
        <p:spPr>
          <a:xfrm>
            <a:off x="762000" y="2200275"/>
            <a:ext cx="8636100" cy="54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Bullets copy 2">
  <p:cSld name="Title &amp; Bullets copy 2 2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7"/>
          <p:cNvSpPr txBox="1"/>
          <p:nvPr>
            <p:ph type="title"/>
          </p:nvPr>
        </p:nvSpPr>
        <p:spPr>
          <a:xfrm>
            <a:off x="762000" y="423748"/>
            <a:ext cx="8636100" cy="177652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50800" lvl="0" marR="40637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50800" lvl="1" marR="40637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50800" lvl="2" marR="40637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50800" lvl="3" marR="40637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50800" lvl="4" marR="40637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50800" lvl="5" marR="40637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50800" lvl="6" marR="40637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50800" lvl="7" marR="40637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50800" lvl="8" marR="40637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" name="Google Shape;92;p27"/>
          <p:cNvSpPr txBox="1"/>
          <p:nvPr>
            <p:ph idx="1" type="body"/>
          </p:nvPr>
        </p:nvSpPr>
        <p:spPr>
          <a:xfrm>
            <a:off x="762000" y="2200275"/>
            <a:ext cx="8636100" cy="54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" name="Google Shape;93;p27"/>
          <p:cNvSpPr txBox="1"/>
          <p:nvPr>
            <p:ph idx="12" type="sldNum"/>
          </p:nvPr>
        </p:nvSpPr>
        <p:spPr>
          <a:xfrm>
            <a:off x="8193881" y="6942135"/>
            <a:ext cx="292201" cy="786635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>
            <a:lvl1pPr indent="88900" lvl="0" marL="0" marR="0" rtl="0" algn="l">
              <a:spcBef>
                <a:spcPts val="0"/>
              </a:spcBef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l">
              <a:spcBef>
                <a:spcPts val="0"/>
              </a:spcBef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88900" lvl="2" marL="0" marR="0" rtl="0" algn="l">
              <a:spcBef>
                <a:spcPts val="0"/>
              </a:spcBef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88900" lvl="3" marL="0" marR="0" rtl="0" algn="l">
              <a:spcBef>
                <a:spcPts val="0"/>
              </a:spcBef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88900" lvl="4" marL="0" marR="0" rtl="0" algn="l">
              <a:spcBef>
                <a:spcPts val="0"/>
              </a:spcBef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88900" lvl="5" marL="0" marR="0" rtl="0" algn="l">
              <a:spcBef>
                <a:spcPts val="0"/>
              </a:spcBef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88900" lvl="6" marL="0" marR="0" rtl="0" algn="l">
              <a:spcBef>
                <a:spcPts val="0"/>
              </a:spcBef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88900" lvl="7" marL="0" marR="0" rtl="0" algn="l">
              <a:spcBef>
                <a:spcPts val="0"/>
              </a:spcBef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88900" lvl="8" marL="0" marR="0" rtl="0" algn="l">
              <a:spcBef>
                <a:spcPts val="0"/>
              </a:spcBef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 - Title and Body">
  <p:cSld name="Default - Title and Body">
    <p:bg>
      <p:bgPr>
        <a:solidFill>
          <a:srgbClr val="000000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8"/>
          <p:cNvSpPr/>
          <p:nvPr/>
        </p:nvSpPr>
        <p:spPr>
          <a:xfrm>
            <a:off x="8193085" y="6942135"/>
            <a:ext cx="304800" cy="271848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latin typeface="Times New Roman"/>
                <a:ea typeface="Times New Roman"/>
                <a:cs typeface="Times New Roman"/>
                <a:sym typeface="Times New Roman"/>
              </a:rPr>
              <a:t>*</a:t>
            </a:r>
            <a:endParaRPr/>
          </a:p>
        </p:txBody>
      </p:sp>
      <p:sp>
        <p:nvSpPr>
          <p:cNvPr id="96" name="Google Shape;96;p28"/>
          <p:cNvSpPr txBox="1"/>
          <p:nvPr>
            <p:ph type="title"/>
          </p:nvPr>
        </p:nvSpPr>
        <p:spPr>
          <a:xfrm>
            <a:off x="762000" y="0"/>
            <a:ext cx="8636100" cy="262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50800" lvl="0" marR="40637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50800" lvl="1" marR="40637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50800" lvl="2" marR="40637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50800" lvl="3" marR="40637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50800" lvl="4" marR="40637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50800" lvl="5" marR="40637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50800" lvl="6" marR="40637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50800" lvl="7" marR="40637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50800" lvl="8" marR="40637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" name="Google Shape;97;p28"/>
          <p:cNvSpPr txBox="1"/>
          <p:nvPr>
            <p:ph idx="1" type="body"/>
          </p:nvPr>
        </p:nvSpPr>
        <p:spPr>
          <a:xfrm>
            <a:off x="762000" y="2200274"/>
            <a:ext cx="8636100" cy="54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Bullets copy 2">
  <p:cSld name="Title &amp; Bullets copy 2 3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9"/>
          <p:cNvSpPr txBox="1"/>
          <p:nvPr>
            <p:ph type="title"/>
          </p:nvPr>
        </p:nvSpPr>
        <p:spPr>
          <a:xfrm>
            <a:off x="762000" y="423862"/>
            <a:ext cx="8636000" cy="177641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91439" lvl="0" marL="40639" marR="40639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0" name="Google Shape;100;p29"/>
          <p:cNvSpPr txBox="1"/>
          <p:nvPr>
            <p:ph idx="1" type="body"/>
          </p:nvPr>
        </p:nvSpPr>
        <p:spPr>
          <a:xfrm>
            <a:off x="762000" y="2200275"/>
            <a:ext cx="8636000" cy="54197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40639" rtl="0">
              <a:spcBef>
                <a:spcPts val="700"/>
              </a:spcBef>
              <a:spcAft>
                <a:spcPts val="0"/>
              </a:spcAft>
              <a:buSzPts val="1400"/>
              <a:buFont typeface="Times New Roman"/>
              <a:buChar char="•"/>
              <a:defRPr/>
            </a:lvl1pPr>
            <a:lvl2pPr indent="-317500" lvl="1" marL="914400" marR="40639" rtl="0">
              <a:spcBef>
                <a:spcPts val="60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marR="40639" rtl="0">
              <a:spcBef>
                <a:spcPts val="500"/>
              </a:spcBef>
              <a:spcAft>
                <a:spcPts val="0"/>
              </a:spcAft>
              <a:buSzPts val="1400"/>
              <a:buFont typeface="Times New Roman"/>
              <a:buChar char="•"/>
              <a:defRPr/>
            </a:lvl3pPr>
            <a:lvl4pPr indent="-317500" lvl="3" marL="1828800" marR="40639" rtl="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marR="40639" rtl="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1" name="Google Shape;101;p29"/>
          <p:cNvSpPr txBox="1"/>
          <p:nvPr>
            <p:ph idx="12" type="sldNum"/>
          </p:nvPr>
        </p:nvSpPr>
        <p:spPr>
          <a:xfrm>
            <a:off x="8193881" y="6942137"/>
            <a:ext cx="292101" cy="297248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 - Title and Body">
  <p:cSld name="Default - Title and Body 2">
    <p:bg>
      <p:bgPr>
        <a:solidFill>
          <a:srgbClr val="000000"/>
        </a:solid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0"/>
          <p:cNvSpPr/>
          <p:nvPr/>
        </p:nvSpPr>
        <p:spPr>
          <a:xfrm>
            <a:off x="8193085" y="6942135"/>
            <a:ext cx="304801" cy="271848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latin typeface="Times New Roman"/>
                <a:ea typeface="Times New Roman"/>
                <a:cs typeface="Times New Roman"/>
                <a:sym typeface="Times New Roman"/>
              </a:rPr>
              <a:t>*</a:t>
            </a:r>
            <a:endParaRPr/>
          </a:p>
        </p:txBody>
      </p:sp>
      <p:sp>
        <p:nvSpPr>
          <p:cNvPr id="104" name="Google Shape;104;p30"/>
          <p:cNvSpPr txBox="1"/>
          <p:nvPr>
            <p:ph type="title"/>
          </p:nvPr>
        </p:nvSpPr>
        <p:spPr>
          <a:xfrm>
            <a:off x="762000" y="0"/>
            <a:ext cx="8636000" cy="262413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R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5" name="Google Shape;105;p30"/>
          <p:cNvSpPr txBox="1"/>
          <p:nvPr>
            <p:ph idx="1" type="body"/>
          </p:nvPr>
        </p:nvSpPr>
        <p:spPr>
          <a:xfrm>
            <a:off x="762000" y="2200274"/>
            <a:ext cx="8636000" cy="54197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/>
            </a:lvl1pPr>
            <a:lvl2pPr indent="-317500" lvl="1" marL="914400" rtl="0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/>
            </a:lvl2pPr>
            <a:lvl3pPr indent="-317500" lvl="2" marL="1371600" rtl="0"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/>
            </a:lvl3pPr>
            <a:lvl4pPr indent="-317500" lvl="3" marL="1828800" rtl="0"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/>
            </a:lvl4pPr>
            <a:lvl5pPr indent="-317500" lvl="4" marL="2286000" rtl="0"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Default Design copy 1">
  <p:cSld name="1_Default Design copy 1">
    <p:bg>
      <p:bgPr>
        <a:solidFill>
          <a:srgbClr val="FFFB00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 txBox="1"/>
          <p:nvPr>
            <p:ph type="title"/>
          </p:nvPr>
        </p:nvSpPr>
        <p:spPr>
          <a:xfrm>
            <a:off x="762000" y="0"/>
            <a:ext cx="8636000" cy="262413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91439" lvl="0" marL="40639" marR="40639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" name="Google Shape;16;p4"/>
          <p:cNvSpPr txBox="1"/>
          <p:nvPr>
            <p:ph idx="1" type="body"/>
          </p:nvPr>
        </p:nvSpPr>
        <p:spPr>
          <a:xfrm>
            <a:off x="762000" y="2200275"/>
            <a:ext cx="8636000" cy="54197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40639" rtl="0">
              <a:spcBef>
                <a:spcPts val="700"/>
              </a:spcBef>
              <a:spcAft>
                <a:spcPts val="0"/>
              </a:spcAft>
              <a:buSzPts val="1400"/>
              <a:buFont typeface="Times New Roman"/>
              <a:buChar char="•"/>
              <a:defRPr/>
            </a:lvl1pPr>
            <a:lvl2pPr indent="-317500" lvl="1" marL="914400" marR="40639" rtl="0">
              <a:spcBef>
                <a:spcPts val="60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marR="40639" rtl="0">
              <a:spcBef>
                <a:spcPts val="500"/>
              </a:spcBef>
              <a:spcAft>
                <a:spcPts val="0"/>
              </a:spcAft>
              <a:buSzPts val="1400"/>
              <a:buFont typeface="Times New Roman"/>
              <a:buChar char="•"/>
              <a:defRPr/>
            </a:lvl3pPr>
            <a:lvl4pPr indent="-317500" lvl="3" marL="1828800" marR="40639" rtl="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marR="40639" rtl="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" name="Google Shape;17;p4"/>
          <p:cNvSpPr txBox="1"/>
          <p:nvPr>
            <p:ph idx="12" type="sldNum"/>
          </p:nvPr>
        </p:nvSpPr>
        <p:spPr>
          <a:xfrm>
            <a:off x="8193881" y="6942137"/>
            <a:ext cx="292101" cy="297248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 type="blank">
  <p:cSld name="BLANK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31"/>
          <p:cNvSpPr txBox="1"/>
          <p:nvPr>
            <p:ph idx="12" type="sldNum"/>
          </p:nvPr>
        </p:nvSpPr>
        <p:spPr>
          <a:xfrm>
            <a:off x="9413842" y="6908469"/>
            <a:ext cx="609600" cy="583200"/>
          </a:xfrm>
          <a:prstGeom prst="rect">
            <a:avLst/>
          </a:prstGeom>
        </p:spPr>
        <p:txBody>
          <a:bodyPr anchorCtr="0" anchor="t" bIns="91400" lIns="91400" spcFirstLastPara="1" rIns="91400" wrap="square" tIns="9140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8890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1">
  <p:cSld name="TITLE_AND_BODY_1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32"/>
          <p:cNvSpPr txBox="1"/>
          <p:nvPr>
            <p:ph type="title"/>
          </p:nvPr>
        </p:nvSpPr>
        <p:spPr>
          <a:xfrm>
            <a:off x="346333" y="659296"/>
            <a:ext cx="9467400" cy="84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0" name="Google Shape;110;p32"/>
          <p:cNvSpPr txBox="1"/>
          <p:nvPr>
            <p:ph idx="1" type="body"/>
          </p:nvPr>
        </p:nvSpPr>
        <p:spPr>
          <a:xfrm>
            <a:off x="346333" y="1707370"/>
            <a:ext cx="9467400" cy="506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1" name="Google Shape;111;p32"/>
          <p:cNvSpPr txBox="1"/>
          <p:nvPr>
            <p:ph idx="12" type="sldNum"/>
          </p:nvPr>
        </p:nvSpPr>
        <p:spPr>
          <a:xfrm>
            <a:off x="9413842" y="6908469"/>
            <a:ext cx="609600" cy="583200"/>
          </a:xfrm>
          <a:prstGeom prst="rect">
            <a:avLst/>
          </a:prstGeom>
        </p:spPr>
        <p:txBody>
          <a:bodyPr anchorCtr="0" anchor="t" bIns="91400" lIns="91400" spcFirstLastPara="1" rIns="91400" wrap="square" tIns="9140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8890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tx">
  <p:cSld name="TITLE_AND_BODY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Bullets">
  <p:cSld name="Title &amp; Bullets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35"/>
          <p:cNvSpPr txBox="1"/>
          <p:nvPr>
            <p:ph type="title"/>
          </p:nvPr>
        </p:nvSpPr>
        <p:spPr>
          <a:xfrm>
            <a:off x="762000" y="0"/>
            <a:ext cx="8636100" cy="262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50800" lvl="0" marR="40637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50800" lvl="1" marR="40637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50800" lvl="2" marR="40637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50800" lvl="3" marR="40637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50800" lvl="4" marR="40637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50800" lvl="5" marR="40637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50800" lvl="6" marR="40637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50800" lvl="7" marR="40637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50800" lvl="8" marR="40637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" name="Google Shape;119;p35"/>
          <p:cNvSpPr txBox="1"/>
          <p:nvPr>
            <p:ph idx="1" type="body"/>
          </p:nvPr>
        </p:nvSpPr>
        <p:spPr>
          <a:xfrm>
            <a:off x="762000" y="2200275"/>
            <a:ext cx="8636100" cy="54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" name="Google Shape;120;p35"/>
          <p:cNvSpPr txBox="1"/>
          <p:nvPr>
            <p:ph idx="12" type="sldNum"/>
          </p:nvPr>
        </p:nvSpPr>
        <p:spPr>
          <a:xfrm>
            <a:off x="8193881" y="6942135"/>
            <a:ext cx="292200" cy="7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>
            <a:lvl1pPr indent="88900" lvl="0" marL="0" marR="0" rtl="0" algn="l">
              <a:spcBef>
                <a:spcPts val="0"/>
              </a:spcBef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l">
              <a:spcBef>
                <a:spcPts val="0"/>
              </a:spcBef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88900" lvl="2" marL="0" marR="0" rtl="0" algn="l">
              <a:spcBef>
                <a:spcPts val="0"/>
              </a:spcBef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88900" lvl="3" marL="0" marR="0" rtl="0" algn="l">
              <a:spcBef>
                <a:spcPts val="0"/>
              </a:spcBef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88900" lvl="4" marL="0" marR="0" rtl="0" algn="l">
              <a:spcBef>
                <a:spcPts val="0"/>
              </a:spcBef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88900" lvl="5" marL="0" marR="0" rtl="0" algn="l">
              <a:spcBef>
                <a:spcPts val="0"/>
              </a:spcBef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88900" lvl="6" marL="0" marR="0" rtl="0" algn="l">
              <a:spcBef>
                <a:spcPts val="0"/>
              </a:spcBef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88900" lvl="7" marL="0" marR="0" rtl="0" algn="l">
              <a:spcBef>
                <a:spcPts val="0"/>
              </a:spcBef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88900" lvl="8" marL="0" marR="0" rtl="0" algn="l">
              <a:spcBef>
                <a:spcPts val="0"/>
              </a:spcBef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Bullets">
  <p:cSld name="Title &amp; Bullets 2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6"/>
          <p:cNvSpPr txBox="1"/>
          <p:nvPr>
            <p:ph type="title"/>
          </p:nvPr>
        </p:nvSpPr>
        <p:spPr>
          <a:xfrm>
            <a:off x="762000" y="0"/>
            <a:ext cx="8636100" cy="262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91438" lvl="0" marL="40638" marR="40638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3" name="Google Shape;123;p36"/>
          <p:cNvSpPr txBox="1"/>
          <p:nvPr>
            <p:ph idx="1" type="body"/>
          </p:nvPr>
        </p:nvSpPr>
        <p:spPr>
          <a:xfrm>
            <a:off x="762000" y="2200275"/>
            <a:ext cx="8636100" cy="54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40638" rtl="0">
              <a:spcBef>
                <a:spcPts val="700"/>
              </a:spcBef>
              <a:spcAft>
                <a:spcPts val="0"/>
              </a:spcAft>
              <a:buSzPts val="1400"/>
              <a:buFont typeface="Times New Roman"/>
              <a:buChar char="•"/>
              <a:defRPr/>
            </a:lvl1pPr>
            <a:lvl2pPr indent="-317500" lvl="1" marL="914400" marR="40638" rtl="0">
              <a:spcBef>
                <a:spcPts val="60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marR="40638" rtl="0">
              <a:spcBef>
                <a:spcPts val="500"/>
              </a:spcBef>
              <a:spcAft>
                <a:spcPts val="0"/>
              </a:spcAft>
              <a:buSzPts val="1400"/>
              <a:buFont typeface="Times New Roman"/>
              <a:buChar char="•"/>
              <a:defRPr/>
            </a:lvl3pPr>
            <a:lvl4pPr indent="-317500" lvl="3" marL="1828800" marR="40638" rtl="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marR="40638" rtl="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" name="Google Shape;124;p36"/>
          <p:cNvSpPr txBox="1"/>
          <p:nvPr>
            <p:ph idx="12" type="sldNum"/>
          </p:nvPr>
        </p:nvSpPr>
        <p:spPr>
          <a:xfrm>
            <a:off x="8193881" y="6942137"/>
            <a:ext cx="292200" cy="2973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Bullets">
  <p:cSld name="Title &amp; Bullets 3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7"/>
          <p:cNvSpPr txBox="1"/>
          <p:nvPr>
            <p:ph type="title"/>
          </p:nvPr>
        </p:nvSpPr>
        <p:spPr>
          <a:xfrm>
            <a:off x="762000" y="0"/>
            <a:ext cx="8636100" cy="262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50800" lvl="0" marR="40638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" name="Google Shape;127;p37"/>
          <p:cNvSpPr txBox="1"/>
          <p:nvPr>
            <p:ph idx="1" type="body"/>
          </p:nvPr>
        </p:nvSpPr>
        <p:spPr>
          <a:xfrm>
            <a:off x="762000" y="2200275"/>
            <a:ext cx="8636100" cy="54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" name="Google Shape;128;p37"/>
          <p:cNvSpPr txBox="1"/>
          <p:nvPr>
            <p:ph idx="12" type="sldNum"/>
          </p:nvPr>
        </p:nvSpPr>
        <p:spPr>
          <a:xfrm>
            <a:off x="8193881" y="6942135"/>
            <a:ext cx="292200" cy="5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>
            <a:lvl1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Bullets copy 2">
  <p:cSld name="Title &amp; Bullets copy 2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38"/>
          <p:cNvSpPr txBox="1"/>
          <p:nvPr>
            <p:ph type="title"/>
          </p:nvPr>
        </p:nvSpPr>
        <p:spPr>
          <a:xfrm>
            <a:off x="762000" y="423748"/>
            <a:ext cx="8636100" cy="177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50800" lvl="0" marR="40637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50800" lvl="1" marR="40637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50800" lvl="2" marR="40637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50800" lvl="3" marR="40637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50800" lvl="4" marR="40637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50800" lvl="5" marR="40637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50800" lvl="6" marR="40637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50800" lvl="7" marR="40637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50800" lvl="8" marR="40637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" name="Google Shape;131;p38"/>
          <p:cNvSpPr txBox="1"/>
          <p:nvPr>
            <p:ph idx="1" type="body"/>
          </p:nvPr>
        </p:nvSpPr>
        <p:spPr>
          <a:xfrm>
            <a:off x="762000" y="2200275"/>
            <a:ext cx="8636100" cy="54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" name="Google Shape;132;p38"/>
          <p:cNvSpPr txBox="1"/>
          <p:nvPr>
            <p:ph idx="12" type="sldNum"/>
          </p:nvPr>
        </p:nvSpPr>
        <p:spPr>
          <a:xfrm>
            <a:off x="8193881" y="6942135"/>
            <a:ext cx="292200" cy="7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>
            <a:lvl1pPr indent="88900" lvl="0" marL="0" marR="0" rtl="0" algn="l">
              <a:spcBef>
                <a:spcPts val="0"/>
              </a:spcBef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l">
              <a:spcBef>
                <a:spcPts val="0"/>
              </a:spcBef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88900" lvl="2" marL="0" marR="0" rtl="0" algn="l">
              <a:spcBef>
                <a:spcPts val="0"/>
              </a:spcBef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88900" lvl="3" marL="0" marR="0" rtl="0" algn="l">
              <a:spcBef>
                <a:spcPts val="0"/>
              </a:spcBef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88900" lvl="4" marL="0" marR="0" rtl="0" algn="l">
              <a:spcBef>
                <a:spcPts val="0"/>
              </a:spcBef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88900" lvl="5" marL="0" marR="0" rtl="0" algn="l">
              <a:spcBef>
                <a:spcPts val="0"/>
              </a:spcBef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88900" lvl="6" marL="0" marR="0" rtl="0" algn="l">
              <a:spcBef>
                <a:spcPts val="0"/>
              </a:spcBef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88900" lvl="7" marL="0" marR="0" rtl="0" algn="l">
              <a:spcBef>
                <a:spcPts val="0"/>
              </a:spcBef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88900" lvl="8" marL="0" marR="0" rtl="0" algn="l">
              <a:spcBef>
                <a:spcPts val="0"/>
              </a:spcBef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Bullets copy 2">
  <p:cSld name="Title &amp; Bullets copy 2 2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9"/>
          <p:cNvSpPr txBox="1"/>
          <p:nvPr>
            <p:ph type="title"/>
          </p:nvPr>
        </p:nvSpPr>
        <p:spPr>
          <a:xfrm>
            <a:off x="762000" y="423862"/>
            <a:ext cx="8636100" cy="17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91438" lvl="0" marL="40638" marR="40638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5" name="Google Shape;135;p39"/>
          <p:cNvSpPr txBox="1"/>
          <p:nvPr>
            <p:ph idx="1" type="body"/>
          </p:nvPr>
        </p:nvSpPr>
        <p:spPr>
          <a:xfrm>
            <a:off x="762000" y="2200275"/>
            <a:ext cx="8636100" cy="54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40638" rtl="0">
              <a:spcBef>
                <a:spcPts val="700"/>
              </a:spcBef>
              <a:spcAft>
                <a:spcPts val="0"/>
              </a:spcAft>
              <a:buSzPts val="1400"/>
              <a:buFont typeface="Times New Roman"/>
              <a:buChar char="•"/>
              <a:defRPr/>
            </a:lvl1pPr>
            <a:lvl2pPr indent="-317500" lvl="1" marL="914400" marR="40638" rtl="0">
              <a:spcBef>
                <a:spcPts val="60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marR="40638" rtl="0">
              <a:spcBef>
                <a:spcPts val="500"/>
              </a:spcBef>
              <a:spcAft>
                <a:spcPts val="0"/>
              </a:spcAft>
              <a:buSzPts val="1400"/>
              <a:buFont typeface="Times New Roman"/>
              <a:buChar char="•"/>
              <a:defRPr/>
            </a:lvl3pPr>
            <a:lvl4pPr indent="-317500" lvl="3" marL="1828800" marR="40638" rtl="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marR="40638" rtl="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6" name="Google Shape;136;p39"/>
          <p:cNvSpPr txBox="1"/>
          <p:nvPr>
            <p:ph idx="12" type="sldNum"/>
          </p:nvPr>
        </p:nvSpPr>
        <p:spPr>
          <a:xfrm>
            <a:off x="8193881" y="6942137"/>
            <a:ext cx="292200" cy="2973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Bullets copy 1">
  <p:cSld name="Title &amp; Bullets copy 1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41"/>
          <p:cNvSpPr txBox="1"/>
          <p:nvPr>
            <p:ph type="title"/>
          </p:nvPr>
        </p:nvSpPr>
        <p:spPr>
          <a:xfrm>
            <a:off x="762000" y="423748"/>
            <a:ext cx="8636100" cy="177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50800" lvl="0" marR="40637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50800" lvl="1" marR="40637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50800" lvl="2" marR="40637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50800" lvl="3" marR="40637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50800" lvl="4" marR="40637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50800" lvl="5" marR="40637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50800" lvl="6" marR="40637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50800" lvl="7" marR="40637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50800" lvl="8" marR="40637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40" name="Google Shape;140;p41"/>
          <p:cNvSpPr txBox="1"/>
          <p:nvPr>
            <p:ph idx="1" type="body"/>
          </p:nvPr>
        </p:nvSpPr>
        <p:spPr>
          <a:xfrm>
            <a:off x="762000" y="2200275"/>
            <a:ext cx="8636100" cy="54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41" name="Google Shape;141;p41"/>
          <p:cNvSpPr txBox="1"/>
          <p:nvPr>
            <p:ph idx="12" type="sldNum"/>
          </p:nvPr>
        </p:nvSpPr>
        <p:spPr>
          <a:xfrm>
            <a:off x="8193881" y="6942135"/>
            <a:ext cx="292200" cy="7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>
            <a:lvl1pPr indent="88900" lvl="0" marL="0" marR="0" rtl="0" algn="l">
              <a:spcBef>
                <a:spcPts val="0"/>
              </a:spcBef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l">
              <a:spcBef>
                <a:spcPts val="0"/>
              </a:spcBef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88900" lvl="2" marL="0" marR="0" rtl="0" algn="l">
              <a:spcBef>
                <a:spcPts val="0"/>
              </a:spcBef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88900" lvl="3" marL="0" marR="0" rtl="0" algn="l">
              <a:spcBef>
                <a:spcPts val="0"/>
              </a:spcBef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88900" lvl="4" marL="0" marR="0" rtl="0" algn="l">
              <a:spcBef>
                <a:spcPts val="0"/>
              </a:spcBef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88900" lvl="5" marL="0" marR="0" rtl="0" algn="l">
              <a:spcBef>
                <a:spcPts val="0"/>
              </a:spcBef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88900" lvl="6" marL="0" marR="0" rtl="0" algn="l">
              <a:spcBef>
                <a:spcPts val="0"/>
              </a:spcBef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88900" lvl="7" marL="0" marR="0" rtl="0" algn="l">
              <a:spcBef>
                <a:spcPts val="0"/>
              </a:spcBef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88900" lvl="8" marL="0" marR="0" rtl="0" algn="l">
              <a:spcBef>
                <a:spcPts val="0"/>
              </a:spcBef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Bullets">
  <p:cSld name="Title &amp; Bullets 2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/>
          <p:nvPr>
            <p:ph type="title"/>
          </p:nvPr>
        </p:nvSpPr>
        <p:spPr>
          <a:xfrm>
            <a:off x="762000" y="0"/>
            <a:ext cx="8636000" cy="262413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91439" lvl="0" marL="40639" marR="40639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5"/>
          <p:cNvSpPr txBox="1"/>
          <p:nvPr>
            <p:ph idx="1" type="body"/>
          </p:nvPr>
        </p:nvSpPr>
        <p:spPr>
          <a:xfrm>
            <a:off x="762000" y="2200275"/>
            <a:ext cx="8636000" cy="54197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40639" rtl="0">
              <a:spcBef>
                <a:spcPts val="700"/>
              </a:spcBef>
              <a:spcAft>
                <a:spcPts val="0"/>
              </a:spcAft>
              <a:buSzPts val="1400"/>
              <a:buFont typeface="Times New Roman"/>
              <a:buChar char="•"/>
              <a:defRPr/>
            </a:lvl1pPr>
            <a:lvl2pPr indent="-317500" lvl="1" marL="914400" marR="40639" rtl="0">
              <a:spcBef>
                <a:spcPts val="60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marR="40639" rtl="0">
              <a:spcBef>
                <a:spcPts val="500"/>
              </a:spcBef>
              <a:spcAft>
                <a:spcPts val="0"/>
              </a:spcAft>
              <a:buSzPts val="1400"/>
              <a:buFont typeface="Times New Roman"/>
              <a:buChar char="•"/>
              <a:defRPr/>
            </a:lvl3pPr>
            <a:lvl4pPr indent="-317500" lvl="3" marL="1828800" marR="40639" rtl="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marR="40639" rtl="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" name="Google Shape;21;p5"/>
          <p:cNvSpPr txBox="1"/>
          <p:nvPr>
            <p:ph idx="12" type="sldNum"/>
          </p:nvPr>
        </p:nvSpPr>
        <p:spPr>
          <a:xfrm>
            <a:off x="8193881" y="6942137"/>
            <a:ext cx="292101" cy="297248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42"/>
          <p:cNvSpPr txBox="1"/>
          <p:nvPr>
            <p:ph type="title"/>
          </p:nvPr>
        </p:nvSpPr>
        <p:spPr>
          <a:xfrm>
            <a:off x="914400" y="3048000"/>
            <a:ext cx="8331300" cy="15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50800" lvl="0" marR="40637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50800" lvl="1" marR="40637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50800" lvl="2" marR="40637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50800" lvl="3" marR="40637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50800" lvl="4" marR="40637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50800" lvl="5" marR="40637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50800" lvl="6" marR="40637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50800" lvl="7" marR="40637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50800" lvl="8" marR="40637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44" name="Google Shape;144;p42"/>
          <p:cNvSpPr txBox="1"/>
          <p:nvPr>
            <p:ph idx="1" type="body"/>
          </p:nvPr>
        </p:nvSpPr>
        <p:spPr>
          <a:xfrm>
            <a:off x="1828800" y="4572000"/>
            <a:ext cx="6502500" cy="28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 and Body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43"/>
          <p:cNvSpPr txBox="1"/>
          <p:nvPr>
            <p:ph type="title"/>
          </p:nvPr>
        </p:nvSpPr>
        <p:spPr>
          <a:xfrm>
            <a:off x="304800" y="304800"/>
            <a:ext cx="9550500" cy="15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50800" lvl="0" marR="40637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50800" lvl="1" marR="40637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50800" lvl="2" marR="40637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50800" lvl="3" marR="40637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50800" lvl="4" marR="40637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50800" lvl="5" marR="40637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50800" lvl="6" marR="40637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50800" lvl="7" marR="40637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50800" lvl="8" marR="40637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47" name="Google Shape;147;p43"/>
          <p:cNvSpPr txBox="1"/>
          <p:nvPr>
            <p:ph idx="1" type="body"/>
          </p:nvPr>
        </p:nvSpPr>
        <p:spPr>
          <a:xfrm>
            <a:off x="304800" y="1828800"/>
            <a:ext cx="9550500" cy="57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Title and Two Columns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44"/>
          <p:cNvSpPr txBox="1"/>
          <p:nvPr>
            <p:ph type="title"/>
          </p:nvPr>
        </p:nvSpPr>
        <p:spPr>
          <a:xfrm>
            <a:off x="304800" y="304800"/>
            <a:ext cx="9550500" cy="15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50800" lvl="0" marR="40637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50800" lvl="1" marR="40637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50800" lvl="2" marR="40637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50800" lvl="3" marR="40637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50800" lvl="4" marR="40637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50800" lvl="5" marR="40637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50800" lvl="6" marR="40637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50800" lvl="7" marR="40637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50800" lvl="8" marR="40637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0" name="Google Shape;150;p44"/>
          <p:cNvSpPr txBox="1"/>
          <p:nvPr>
            <p:ph idx="1" type="body"/>
          </p:nvPr>
        </p:nvSpPr>
        <p:spPr>
          <a:xfrm>
            <a:off x="304800" y="1828800"/>
            <a:ext cx="4470300" cy="57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45"/>
          <p:cNvSpPr txBox="1"/>
          <p:nvPr>
            <p:ph idx="1" type="body"/>
          </p:nvPr>
        </p:nvSpPr>
        <p:spPr>
          <a:xfrm>
            <a:off x="304800" y="6705600"/>
            <a:ext cx="95505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Bullets copy">
  <p:cSld name="Title &amp; Bullets copy">
    <p:bg>
      <p:bgPr>
        <a:solidFill>
          <a:srgbClr val="FFFB00"/>
        </a:solidFill>
      </p:bgPr>
    </p:bg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46"/>
          <p:cNvSpPr txBox="1"/>
          <p:nvPr>
            <p:ph type="title"/>
          </p:nvPr>
        </p:nvSpPr>
        <p:spPr>
          <a:xfrm>
            <a:off x="762000" y="423748"/>
            <a:ext cx="8636100" cy="177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50800" lvl="0" marR="40637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50800" lvl="1" marR="40637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50800" lvl="2" marR="40637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50800" lvl="3" marR="40637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50800" lvl="4" marR="40637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50800" lvl="5" marR="40637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50800" lvl="6" marR="40637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50800" lvl="7" marR="40637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50800" lvl="8" marR="40637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5" name="Google Shape;155;p46"/>
          <p:cNvSpPr txBox="1"/>
          <p:nvPr>
            <p:ph idx="1" type="body"/>
          </p:nvPr>
        </p:nvSpPr>
        <p:spPr>
          <a:xfrm>
            <a:off x="762000" y="2200275"/>
            <a:ext cx="8636100" cy="54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6" name="Google Shape;156;p46"/>
          <p:cNvSpPr txBox="1"/>
          <p:nvPr>
            <p:ph idx="12" type="sldNum"/>
          </p:nvPr>
        </p:nvSpPr>
        <p:spPr>
          <a:xfrm>
            <a:off x="8193881" y="6942135"/>
            <a:ext cx="292200" cy="7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>
            <a:lvl1pPr indent="88900" lvl="0" marL="0" marR="0" rtl="0" algn="l">
              <a:spcBef>
                <a:spcPts val="0"/>
              </a:spcBef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l">
              <a:spcBef>
                <a:spcPts val="0"/>
              </a:spcBef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88900" lvl="2" marL="0" marR="0" rtl="0" algn="l">
              <a:spcBef>
                <a:spcPts val="0"/>
              </a:spcBef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88900" lvl="3" marL="0" marR="0" rtl="0" algn="l">
              <a:spcBef>
                <a:spcPts val="0"/>
              </a:spcBef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88900" lvl="4" marL="0" marR="0" rtl="0" algn="l">
              <a:spcBef>
                <a:spcPts val="0"/>
              </a:spcBef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88900" lvl="5" marL="0" marR="0" rtl="0" algn="l">
              <a:spcBef>
                <a:spcPts val="0"/>
              </a:spcBef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88900" lvl="6" marL="0" marR="0" rtl="0" algn="l">
              <a:spcBef>
                <a:spcPts val="0"/>
              </a:spcBef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88900" lvl="7" marL="0" marR="0" rtl="0" algn="l">
              <a:spcBef>
                <a:spcPts val="0"/>
              </a:spcBef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88900" lvl="8" marL="0" marR="0" rtl="0" algn="l">
              <a:spcBef>
                <a:spcPts val="0"/>
              </a:spcBef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Bullets copy 13">
  <p:cSld name="Title &amp; Bullets copy 13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47"/>
          <p:cNvSpPr txBox="1"/>
          <p:nvPr>
            <p:ph type="title"/>
          </p:nvPr>
        </p:nvSpPr>
        <p:spPr>
          <a:xfrm>
            <a:off x="762000" y="423748"/>
            <a:ext cx="8636100" cy="177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50800" lvl="0" marR="40637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50800" lvl="1" marR="40637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50800" lvl="2" marR="40637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50800" lvl="3" marR="40637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50800" lvl="4" marR="40637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50800" lvl="5" marR="40637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50800" lvl="6" marR="40637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50800" lvl="7" marR="40637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50800" lvl="8" marR="40637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9" name="Google Shape;159;p47"/>
          <p:cNvSpPr txBox="1"/>
          <p:nvPr>
            <p:ph idx="1" type="body"/>
          </p:nvPr>
        </p:nvSpPr>
        <p:spPr>
          <a:xfrm>
            <a:off x="762000" y="2200275"/>
            <a:ext cx="8636100" cy="54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" name="Google Shape;160;p47"/>
          <p:cNvSpPr txBox="1"/>
          <p:nvPr>
            <p:ph idx="12" type="sldNum"/>
          </p:nvPr>
        </p:nvSpPr>
        <p:spPr>
          <a:xfrm>
            <a:off x="8206582" y="6942135"/>
            <a:ext cx="266700" cy="7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>
            <a:lvl1pPr indent="88900" lvl="0" marL="0" marR="0" rtl="0" algn="l">
              <a:spcBef>
                <a:spcPts val="0"/>
              </a:spcBef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l">
              <a:spcBef>
                <a:spcPts val="0"/>
              </a:spcBef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88900" lvl="2" marL="0" marR="0" rtl="0" algn="l">
              <a:spcBef>
                <a:spcPts val="0"/>
              </a:spcBef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88900" lvl="3" marL="0" marR="0" rtl="0" algn="l">
              <a:spcBef>
                <a:spcPts val="0"/>
              </a:spcBef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88900" lvl="4" marL="0" marR="0" rtl="0" algn="l">
              <a:spcBef>
                <a:spcPts val="0"/>
              </a:spcBef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88900" lvl="5" marL="0" marR="0" rtl="0" algn="l">
              <a:spcBef>
                <a:spcPts val="0"/>
              </a:spcBef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88900" lvl="6" marL="0" marR="0" rtl="0" algn="l">
              <a:spcBef>
                <a:spcPts val="0"/>
              </a:spcBef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88900" lvl="7" marL="0" marR="0" rtl="0" algn="l">
              <a:spcBef>
                <a:spcPts val="0"/>
              </a:spcBef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88900" lvl="8" marL="0" marR="0" rtl="0" algn="l">
              <a:spcBef>
                <a:spcPts val="0"/>
              </a:spcBef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Bullets copy 27">
  <p:cSld name="Title &amp; Bullets copy 27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48"/>
          <p:cNvSpPr txBox="1"/>
          <p:nvPr>
            <p:ph type="title"/>
          </p:nvPr>
        </p:nvSpPr>
        <p:spPr>
          <a:xfrm>
            <a:off x="762000" y="0"/>
            <a:ext cx="8636100" cy="262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50800" lvl="0" marR="40637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50800" lvl="1" marR="40637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50800" lvl="2" marR="40637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50800" lvl="3" marR="40637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50800" lvl="4" marR="40637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50800" lvl="5" marR="40637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50800" lvl="6" marR="40637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50800" lvl="7" marR="40637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50800" lvl="8" marR="40637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3" name="Google Shape;163;p48"/>
          <p:cNvSpPr txBox="1"/>
          <p:nvPr>
            <p:ph idx="1" type="body"/>
          </p:nvPr>
        </p:nvSpPr>
        <p:spPr>
          <a:xfrm>
            <a:off x="762000" y="2200275"/>
            <a:ext cx="8636100" cy="54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" name="Google Shape;164;p48"/>
          <p:cNvSpPr txBox="1"/>
          <p:nvPr>
            <p:ph idx="12" type="sldNum"/>
          </p:nvPr>
        </p:nvSpPr>
        <p:spPr>
          <a:xfrm>
            <a:off x="8206582" y="6942135"/>
            <a:ext cx="266700" cy="7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>
            <a:lvl1pPr indent="88900" lvl="0" marL="0" marR="0" rtl="0" algn="l">
              <a:spcBef>
                <a:spcPts val="0"/>
              </a:spcBef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l">
              <a:spcBef>
                <a:spcPts val="0"/>
              </a:spcBef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88900" lvl="2" marL="0" marR="0" rtl="0" algn="l">
              <a:spcBef>
                <a:spcPts val="0"/>
              </a:spcBef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88900" lvl="3" marL="0" marR="0" rtl="0" algn="l">
              <a:spcBef>
                <a:spcPts val="0"/>
              </a:spcBef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88900" lvl="4" marL="0" marR="0" rtl="0" algn="l">
              <a:spcBef>
                <a:spcPts val="0"/>
              </a:spcBef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88900" lvl="5" marL="0" marR="0" rtl="0" algn="l">
              <a:spcBef>
                <a:spcPts val="0"/>
              </a:spcBef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88900" lvl="6" marL="0" marR="0" rtl="0" algn="l">
              <a:spcBef>
                <a:spcPts val="0"/>
              </a:spcBef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88900" lvl="7" marL="0" marR="0" rtl="0" algn="l">
              <a:spcBef>
                <a:spcPts val="0"/>
              </a:spcBef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88900" lvl="8" marL="0" marR="0" rtl="0" algn="l">
              <a:spcBef>
                <a:spcPts val="0"/>
              </a:spcBef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Bullets copy 52">
  <p:cSld name="Title &amp; Bullets copy 52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49"/>
          <p:cNvSpPr txBox="1"/>
          <p:nvPr>
            <p:ph type="title"/>
          </p:nvPr>
        </p:nvSpPr>
        <p:spPr>
          <a:xfrm>
            <a:off x="762000" y="423748"/>
            <a:ext cx="8636100" cy="177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50800" lvl="0" marR="4064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" name="Google Shape;167;p49"/>
          <p:cNvSpPr txBox="1"/>
          <p:nvPr>
            <p:ph idx="1" type="body"/>
          </p:nvPr>
        </p:nvSpPr>
        <p:spPr>
          <a:xfrm>
            <a:off x="762000" y="2200275"/>
            <a:ext cx="8636100" cy="54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4064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marR="40640" rtl="0">
              <a:spcBef>
                <a:spcPts val="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marR="4064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marR="40640" rtl="0">
              <a:spcBef>
                <a:spcPts val="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marR="40640" rtl="0">
              <a:spcBef>
                <a:spcPts val="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" name="Google Shape;168;p49"/>
          <p:cNvSpPr txBox="1"/>
          <p:nvPr>
            <p:ph idx="12" type="sldNum"/>
          </p:nvPr>
        </p:nvSpPr>
        <p:spPr>
          <a:xfrm>
            <a:off x="8206582" y="6942135"/>
            <a:ext cx="266700" cy="7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>
            <a:lvl1pPr indent="88900" lvl="0" marL="0" marR="0" rtl="0" algn="l">
              <a:spcBef>
                <a:spcPts val="0"/>
              </a:spcBef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l">
              <a:spcBef>
                <a:spcPts val="0"/>
              </a:spcBef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88900" lvl="2" marL="0" marR="0" rtl="0" algn="l">
              <a:spcBef>
                <a:spcPts val="0"/>
              </a:spcBef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88900" lvl="3" marL="0" marR="0" rtl="0" algn="l">
              <a:spcBef>
                <a:spcPts val="0"/>
              </a:spcBef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88900" lvl="4" marL="0" marR="0" rtl="0" algn="l">
              <a:spcBef>
                <a:spcPts val="0"/>
              </a:spcBef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88900" lvl="5" marL="0" marR="0" rtl="0" algn="l">
              <a:spcBef>
                <a:spcPts val="0"/>
              </a:spcBef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88900" lvl="6" marL="0" marR="0" rtl="0" algn="l">
              <a:spcBef>
                <a:spcPts val="0"/>
              </a:spcBef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88900" lvl="7" marL="0" marR="0" rtl="0" algn="l">
              <a:spcBef>
                <a:spcPts val="0"/>
              </a:spcBef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88900" lvl="8" marL="0" marR="0" rtl="0" algn="l">
              <a:spcBef>
                <a:spcPts val="0"/>
              </a:spcBef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Bullets copy 15">
  <p:cSld name="Title &amp; Bullets copy 15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50"/>
          <p:cNvSpPr txBox="1"/>
          <p:nvPr>
            <p:ph type="title"/>
          </p:nvPr>
        </p:nvSpPr>
        <p:spPr>
          <a:xfrm>
            <a:off x="762000" y="423748"/>
            <a:ext cx="8636100" cy="177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50800" lvl="0" marR="4064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" name="Google Shape;171;p50"/>
          <p:cNvSpPr txBox="1"/>
          <p:nvPr>
            <p:ph idx="1" type="body"/>
          </p:nvPr>
        </p:nvSpPr>
        <p:spPr>
          <a:xfrm>
            <a:off x="762000" y="2200275"/>
            <a:ext cx="8636100" cy="54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4064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marR="40640" rtl="0">
              <a:spcBef>
                <a:spcPts val="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marR="4064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marR="40640" rtl="0">
              <a:spcBef>
                <a:spcPts val="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marR="40640" rtl="0">
              <a:spcBef>
                <a:spcPts val="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" name="Google Shape;172;p50"/>
          <p:cNvSpPr txBox="1"/>
          <p:nvPr>
            <p:ph idx="12" type="sldNum"/>
          </p:nvPr>
        </p:nvSpPr>
        <p:spPr>
          <a:xfrm>
            <a:off x="8206582" y="6942135"/>
            <a:ext cx="266700" cy="7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>
            <a:lvl1pPr indent="88900" lvl="0" marL="0" marR="0" rtl="0" algn="l">
              <a:spcBef>
                <a:spcPts val="0"/>
              </a:spcBef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l">
              <a:spcBef>
                <a:spcPts val="0"/>
              </a:spcBef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88900" lvl="2" marL="0" marR="0" rtl="0" algn="l">
              <a:spcBef>
                <a:spcPts val="0"/>
              </a:spcBef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88900" lvl="3" marL="0" marR="0" rtl="0" algn="l">
              <a:spcBef>
                <a:spcPts val="0"/>
              </a:spcBef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88900" lvl="4" marL="0" marR="0" rtl="0" algn="l">
              <a:spcBef>
                <a:spcPts val="0"/>
              </a:spcBef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88900" lvl="5" marL="0" marR="0" rtl="0" algn="l">
              <a:spcBef>
                <a:spcPts val="0"/>
              </a:spcBef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88900" lvl="6" marL="0" marR="0" rtl="0" algn="l">
              <a:spcBef>
                <a:spcPts val="0"/>
              </a:spcBef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88900" lvl="7" marL="0" marR="0" rtl="0" algn="l">
              <a:spcBef>
                <a:spcPts val="0"/>
              </a:spcBef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88900" lvl="8" marL="0" marR="0" rtl="0" algn="l">
              <a:spcBef>
                <a:spcPts val="0"/>
              </a:spcBef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Bullets copy 26">
  <p:cSld name="Title &amp; Bullets copy 26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51"/>
          <p:cNvSpPr txBox="1"/>
          <p:nvPr>
            <p:ph type="title"/>
          </p:nvPr>
        </p:nvSpPr>
        <p:spPr>
          <a:xfrm>
            <a:off x="762000" y="423748"/>
            <a:ext cx="8636100" cy="177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50800" lvl="0" marR="40637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50800" lvl="1" marR="40637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50800" lvl="2" marR="40637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50800" lvl="3" marR="40637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50800" lvl="4" marR="40637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50800" lvl="5" marR="40637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50800" lvl="6" marR="40637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50800" lvl="7" marR="40637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50800" lvl="8" marR="40637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5" name="Google Shape;175;p51"/>
          <p:cNvSpPr txBox="1"/>
          <p:nvPr>
            <p:ph idx="1" type="body"/>
          </p:nvPr>
        </p:nvSpPr>
        <p:spPr>
          <a:xfrm>
            <a:off x="762000" y="2200275"/>
            <a:ext cx="8636100" cy="54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6" name="Google Shape;176;p51"/>
          <p:cNvSpPr txBox="1"/>
          <p:nvPr>
            <p:ph idx="12" type="sldNum"/>
          </p:nvPr>
        </p:nvSpPr>
        <p:spPr>
          <a:xfrm>
            <a:off x="8206582" y="6942135"/>
            <a:ext cx="266700" cy="7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>
            <a:lvl1pPr indent="88900" lvl="0" marL="0" marR="0" rtl="0" algn="l">
              <a:spcBef>
                <a:spcPts val="0"/>
              </a:spcBef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l">
              <a:spcBef>
                <a:spcPts val="0"/>
              </a:spcBef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88900" lvl="2" marL="0" marR="0" rtl="0" algn="l">
              <a:spcBef>
                <a:spcPts val="0"/>
              </a:spcBef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88900" lvl="3" marL="0" marR="0" rtl="0" algn="l">
              <a:spcBef>
                <a:spcPts val="0"/>
              </a:spcBef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88900" lvl="4" marL="0" marR="0" rtl="0" algn="l">
              <a:spcBef>
                <a:spcPts val="0"/>
              </a:spcBef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88900" lvl="5" marL="0" marR="0" rtl="0" algn="l">
              <a:spcBef>
                <a:spcPts val="0"/>
              </a:spcBef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88900" lvl="6" marL="0" marR="0" rtl="0" algn="l">
              <a:spcBef>
                <a:spcPts val="0"/>
              </a:spcBef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88900" lvl="7" marL="0" marR="0" rtl="0" algn="l">
              <a:spcBef>
                <a:spcPts val="0"/>
              </a:spcBef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88900" lvl="8" marL="0" marR="0" rtl="0" algn="l">
              <a:spcBef>
                <a:spcPts val="0"/>
              </a:spcBef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 - Blank">
  <p:cSld name="Default - Blank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 2"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52"/>
          <p:cNvSpPr txBox="1"/>
          <p:nvPr>
            <p:ph type="title"/>
          </p:nvPr>
        </p:nvSpPr>
        <p:spPr>
          <a:xfrm>
            <a:off x="914400" y="3048000"/>
            <a:ext cx="8331300" cy="15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50800" lvl="0" marR="40637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50800" lvl="1" marR="40637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50800" lvl="2" marR="40637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50800" lvl="3" marR="40637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50800" lvl="4" marR="40637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50800" lvl="5" marR="40637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50800" lvl="6" marR="40637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50800" lvl="7" marR="40637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50800" lvl="8" marR="40637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9" name="Google Shape;179;p52"/>
          <p:cNvSpPr txBox="1"/>
          <p:nvPr>
            <p:ph idx="1" type="body"/>
          </p:nvPr>
        </p:nvSpPr>
        <p:spPr>
          <a:xfrm>
            <a:off x="1828800" y="4572000"/>
            <a:ext cx="6502500" cy="28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 and Body 2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53"/>
          <p:cNvSpPr txBox="1"/>
          <p:nvPr>
            <p:ph type="title"/>
          </p:nvPr>
        </p:nvSpPr>
        <p:spPr>
          <a:xfrm>
            <a:off x="304800" y="304800"/>
            <a:ext cx="9550500" cy="15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50800" lvl="0" marR="40637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50800" lvl="1" marR="40637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50800" lvl="2" marR="40637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50800" lvl="3" marR="40637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50800" lvl="4" marR="40637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50800" lvl="5" marR="40637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50800" lvl="6" marR="40637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50800" lvl="7" marR="40637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50800" lvl="8" marR="40637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2" name="Google Shape;182;p53"/>
          <p:cNvSpPr txBox="1"/>
          <p:nvPr>
            <p:ph idx="1" type="body"/>
          </p:nvPr>
        </p:nvSpPr>
        <p:spPr>
          <a:xfrm>
            <a:off x="304800" y="1828800"/>
            <a:ext cx="9550500" cy="57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Title and Two Columns 2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54"/>
          <p:cNvSpPr txBox="1"/>
          <p:nvPr>
            <p:ph type="title"/>
          </p:nvPr>
        </p:nvSpPr>
        <p:spPr>
          <a:xfrm>
            <a:off x="304800" y="304800"/>
            <a:ext cx="9550500" cy="15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5" name="Google Shape;185;p54"/>
          <p:cNvSpPr txBox="1"/>
          <p:nvPr>
            <p:ph idx="1" type="body"/>
          </p:nvPr>
        </p:nvSpPr>
        <p:spPr>
          <a:xfrm>
            <a:off x="304800" y="1828800"/>
            <a:ext cx="4470300" cy="57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228600" lvl="1" marL="9144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228600" lvl="3" marL="18288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 2"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55"/>
          <p:cNvSpPr txBox="1"/>
          <p:nvPr>
            <p:ph idx="1" type="body"/>
          </p:nvPr>
        </p:nvSpPr>
        <p:spPr>
          <a:xfrm>
            <a:off x="304800" y="6705600"/>
            <a:ext cx="95505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228600" lvl="1" marL="914400" rtl="0" algn="ctr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228600" lvl="3" marL="1828800" rtl="0" algn="ctr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rtl="0" algn="ctr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7"/>
          <p:cNvSpPr txBox="1"/>
          <p:nvPr>
            <p:ph type="title"/>
          </p:nvPr>
        </p:nvSpPr>
        <p:spPr>
          <a:xfrm>
            <a:off x="914400" y="3048000"/>
            <a:ext cx="8331200" cy="15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50800" lvl="0" marR="40637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50800" lvl="1" marR="40637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50800" lvl="2" marR="40637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50800" lvl="3" marR="40637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50800" lvl="4" marR="40637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50800" lvl="5" marR="40637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50800" lvl="6" marR="40637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50800" lvl="7" marR="40637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50800" lvl="8" marR="40637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" name="Google Shape;25;p7"/>
          <p:cNvSpPr txBox="1"/>
          <p:nvPr>
            <p:ph idx="1" type="body"/>
          </p:nvPr>
        </p:nvSpPr>
        <p:spPr>
          <a:xfrm>
            <a:off x="1828800" y="4572000"/>
            <a:ext cx="6502399" cy="28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 and Bod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8"/>
          <p:cNvSpPr txBox="1"/>
          <p:nvPr>
            <p:ph type="title"/>
          </p:nvPr>
        </p:nvSpPr>
        <p:spPr>
          <a:xfrm>
            <a:off x="304800" y="304800"/>
            <a:ext cx="9550400" cy="15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50800" lvl="0" marR="40637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50800" lvl="1" marR="40637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50800" lvl="2" marR="40637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50800" lvl="3" marR="40637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50800" lvl="4" marR="40637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50800" lvl="5" marR="40637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50800" lvl="6" marR="40637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50800" lvl="7" marR="40637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50800" lvl="8" marR="40637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8" name="Google Shape;28;p8"/>
          <p:cNvSpPr txBox="1"/>
          <p:nvPr>
            <p:ph idx="1" type="body"/>
          </p:nvPr>
        </p:nvSpPr>
        <p:spPr>
          <a:xfrm>
            <a:off x="304800" y="1828800"/>
            <a:ext cx="9550400" cy="579120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Title and Two Column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9"/>
          <p:cNvSpPr txBox="1"/>
          <p:nvPr>
            <p:ph type="title"/>
          </p:nvPr>
        </p:nvSpPr>
        <p:spPr>
          <a:xfrm>
            <a:off x="304800" y="304800"/>
            <a:ext cx="9550400" cy="15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50800" lvl="0" marR="40637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50800" lvl="1" marR="40637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50800" lvl="2" marR="40637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50800" lvl="3" marR="40637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50800" lvl="4" marR="40637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50800" lvl="5" marR="40637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50800" lvl="6" marR="40637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50800" lvl="7" marR="40637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50800" lvl="8" marR="40637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" name="Google Shape;31;p9"/>
          <p:cNvSpPr txBox="1"/>
          <p:nvPr>
            <p:ph idx="1" type="body"/>
          </p:nvPr>
        </p:nvSpPr>
        <p:spPr>
          <a:xfrm>
            <a:off x="304800" y="1828800"/>
            <a:ext cx="4470399" cy="579120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0"/>
          <p:cNvSpPr txBox="1"/>
          <p:nvPr>
            <p:ph idx="1" type="body"/>
          </p:nvPr>
        </p:nvSpPr>
        <p:spPr>
          <a:xfrm>
            <a:off x="304800" y="6705600"/>
            <a:ext cx="9550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32" Type="http://schemas.openxmlformats.org/officeDocument/2006/relationships/theme" Target="../theme/theme2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51.xml"/><Relationship Id="rId22" Type="http://schemas.openxmlformats.org/officeDocument/2006/relationships/slideLayout" Target="../slideLayouts/slideLayout53.xml"/><Relationship Id="rId21" Type="http://schemas.openxmlformats.org/officeDocument/2006/relationships/slideLayout" Target="../slideLayouts/slideLayout52.xml"/><Relationship Id="rId23" Type="http://schemas.openxmlformats.org/officeDocument/2006/relationships/theme" Target="../theme/theme4.xml"/><Relationship Id="rId1" Type="http://schemas.openxmlformats.org/officeDocument/2006/relationships/slideLayout" Target="../slideLayouts/slideLayout32.xml"/><Relationship Id="rId2" Type="http://schemas.openxmlformats.org/officeDocument/2006/relationships/slideLayout" Target="../slideLayouts/slideLayout33.xml"/><Relationship Id="rId3" Type="http://schemas.openxmlformats.org/officeDocument/2006/relationships/slideLayout" Target="../slideLayouts/slideLayout34.xml"/><Relationship Id="rId4" Type="http://schemas.openxmlformats.org/officeDocument/2006/relationships/slideLayout" Target="../slideLayouts/slideLayout35.xml"/><Relationship Id="rId9" Type="http://schemas.openxmlformats.org/officeDocument/2006/relationships/slideLayout" Target="../slideLayouts/slideLayout40.xml"/><Relationship Id="rId5" Type="http://schemas.openxmlformats.org/officeDocument/2006/relationships/slideLayout" Target="../slideLayouts/slideLayout36.xml"/><Relationship Id="rId6" Type="http://schemas.openxmlformats.org/officeDocument/2006/relationships/slideLayout" Target="../slideLayouts/slideLayout37.xml"/><Relationship Id="rId7" Type="http://schemas.openxmlformats.org/officeDocument/2006/relationships/slideLayout" Target="../slideLayouts/slideLayout38.xml"/><Relationship Id="rId8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1.xml"/><Relationship Id="rId13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43.xml"/><Relationship Id="rId15" Type="http://schemas.openxmlformats.org/officeDocument/2006/relationships/slideLayout" Target="../slideLayouts/slideLayout46.xml"/><Relationship Id="rId14" Type="http://schemas.openxmlformats.org/officeDocument/2006/relationships/slideLayout" Target="../slideLayouts/slideLayout45.xml"/><Relationship Id="rId17" Type="http://schemas.openxmlformats.org/officeDocument/2006/relationships/slideLayout" Target="../slideLayouts/slideLayout48.xml"/><Relationship Id="rId16" Type="http://schemas.openxmlformats.org/officeDocument/2006/relationships/slideLayout" Target="../slideLayouts/slideLayout47.xml"/><Relationship Id="rId19" Type="http://schemas.openxmlformats.org/officeDocument/2006/relationships/slideLayout" Target="../slideLayouts/slideLayout50.xml"/><Relationship Id="rId18" Type="http://schemas.openxmlformats.org/officeDocument/2006/relationships/slideLayout" Target="../slideLayouts/slideLayout49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4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62000" y="0"/>
            <a:ext cx="8636100" cy="262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50800" lvl="0" marL="0" marR="40637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50800" lvl="1" marL="0" marR="40637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50800" lvl="2" marL="0" marR="40637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50800" lvl="3" marL="0" marR="40637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50800" lvl="4" marL="0" marR="40637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50800" lvl="5" marL="0" marR="40637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50800" lvl="6" marL="0" marR="40637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50800" lvl="7" marL="0" marR="40637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50800" lvl="8" marL="0" marR="40637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62000" y="2200275"/>
            <a:ext cx="8636100" cy="54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193881" y="6942135"/>
            <a:ext cx="292201" cy="786635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>
            <a:lvl1pPr indent="88900" lvl="0" marL="0" marR="0" rtl="0" algn="l">
              <a:spcBef>
                <a:spcPts val="0"/>
              </a:spcBef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l">
              <a:spcBef>
                <a:spcPts val="0"/>
              </a:spcBef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88900" lvl="2" marL="0" marR="0" rtl="0" algn="l">
              <a:spcBef>
                <a:spcPts val="0"/>
              </a:spcBef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88900" lvl="3" marL="0" marR="0" rtl="0" algn="l">
              <a:spcBef>
                <a:spcPts val="0"/>
              </a:spcBef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88900" lvl="4" marL="0" marR="0" rtl="0" algn="l">
              <a:spcBef>
                <a:spcPts val="0"/>
              </a:spcBef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88900" lvl="5" marL="0" marR="0" rtl="0" algn="l">
              <a:spcBef>
                <a:spcPts val="0"/>
              </a:spcBef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88900" lvl="6" marL="0" marR="0" rtl="0" algn="l">
              <a:spcBef>
                <a:spcPts val="0"/>
              </a:spcBef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88900" lvl="7" marL="0" marR="0" rtl="0" algn="l">
              <a:spcBef>
                <a:spcPts val="0"/>
              </a:spcBef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88900" lvl="8" marL="0" marR="0" rtl="0" algn="l">
              <a:spcBef>
                <a:spcPts val="0"/>
              </a:spcBef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3"/>
          <p:cNvSpPr txBox="1"/>
          <p:nvPr>
            <p:ph type="title"/>
          </p:nvPr>
        </p:nvSpPr>
        <p:spPr>
          <a:xfrm>
            <a:off x="762000" y="0"/>
            <a:ext cx="8636100" cy="262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50800" lvl="0" marL="0" marR="40637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50800" lvl="1" marL="0" marR="40637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50800" lvl="2" marL="0" marR="40637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50800" lvl="3" marL="0" marR="40637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50800" lvl="4" marL="0" marR="40637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50800" lvl="5" marL="0" marR="40637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50800" lvl="6" marL="0" marR="40637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50800" lvl="7" marL="0" marR="40637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50800" lvl="8" marL="0" marR="40637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4" name="Google Shape;114;p33"/>
          <p:cNvSpPr txBox="1"/>
          <p:nvPr>
            <p:ph idx="1" type="body"/>
          </p:nvPr>
        </p:nvSpPr>
        <p:spPr>
          <a:xfrm>
            <a:off x="762000" y="2200275"/>
            <a:ext cx="8636100" cy="54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5" name="Google Shape;115;p33"/>
          <p:cNvSpPr txBox="1"/>
          <p:nvPr>
            <p:ph idx="12" type="sldNum"/>
          </p:nvPr>
        </p:nvSpPr>
        <p:spPr>
          <a:xfrm>
            <a:off x="8193881" y="6942135"/>
            <a:ext cx="292200" cy="7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>
            <a:lvl1pPr indent="88900" lvl="0" marL="0" marR="0" rtl="0" algn="l">
              <a:spcBef>
                <a:spcPts val="0"/>
              </a:spcBef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l">
              <a:spcBef>
                <a:spcPts val="0"/>
              </a:spcBef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88900" lvl="2" marL="0" marR="0" rtl="0" algn="l">
              <a:spcBef>
                <a:spcPts val="0"/>
              </a:spcBef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88900" lvl="3" marL="0" marR="0" rtl="0" algn="l">
              <a:spcBef>
                <a:spcPts val="0"/>
              </a:spcBef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88900" lvl="4" marL="0" marR="0" rtl="0" algn="l">
              <a:spcBef>
                <a:spcPts val="0"/>
              </a:spcBef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88900" lvl="5" marL="0" marR="0" rtl="0" algn="l">
              <a:spcBef>
                <a:spcPts val="0"/>
              </a:spcBef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88900" lvl="6" marL="0" marR="0" rtl="0" algn="l">
              <a:spcBef>
                <a:spcPts val="0"/>
              </a:spcBef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88900" lvl="7" marL="0" marR="0" rtl="0" algn="l">
              <a:spcBef>
                <a:spcPts val="0"/>
              </a:spcBef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88900" lvl="8" marL="0" marR="0" rtl="0" algn="l">
              <a:spcBef>
                <a:spcPts val="0"/>
              </a:spcBef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  <p:sldLayoutId id="2147483696" r:id="rId18"/>
    <p:sldLayoutId id="2147483697" r:id="rId19"/>
    <p:sldLayoutId id="2147483698" r:id="rId20"/>
    <p:sldLayoutId id="2147483699" r:id="rId21"/>
    <p:sldLayoutId id="2147483700" r:id="rId2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701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www.bbc.co.uk/news/uk-england-42196835" TargetMode="External"/><Relationship Id="rId4" Type="http://schemas.openxmlformats.org/officeDocument/2006/relationships/hyperlink" Target="https://github.com/BBC-Data-Unit/least-used-station" TargetMode="External"/><Relationship Id="rId5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www.citymetric.com/transport/brief-tour-britain-s-least-used-stations-teesside-4156" TargetMode="External"/><Relationship Id="rId4" Type="http://schemas.openxmlformats.org/officeDocument/2006/relationships/image" Target="../media/image25.png"/><Relationship Id="rId5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gender-pay-gap.service.gov.uk/" TargetMode="External"/><Relationship Id="rId4" Type="http://schemas.openxmlformats.org/officeDocument/2006/relationships/image" Target="../media/image2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Relationship Id="rId4" Type="http://schemas.openxmlformats.org/officeDocument/2006/relationships/hyperlink" Target="https://gender-pay-gap.service.gov.uk/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gender-pay-gap.service.gov.uk/viewing/employer-%2cd-EQDgBs_aYzIwbTF3O-UA!!/report-2017" TargetMode="External"/><Relationship Id="rId4" Type="http://schemas.openxmlformats.org/officeDocument/2006/relationships/image" Target="../media/image9.png"/><Relationship Id="rId5" Type="http://schemas.openxmlformats.org/officeDocument/2006/relationships/image" Target="../media/image19.png"/><Relationship Id="rId6" Type="http://schemas.openxmlformats.org/officeDocument/2006/relationships/image" Target="../media/image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pinboard.in/u:paulbradshaw/t:gender+dj+pay" TargetMode="External"/><Relationship Id="rId4" Type="http://schemas.openxmlformats.org/officeDocument/2006/relationships/hyperlink" Target="https://www.telegraph.co.uk/gender-pay-gap/" TargetMode="External"/><Relationship Id="rId5" Type="http://schemas.openxmlformats.org/officeDocument/2006/relationships/hyperlink" Target="https://www.theguardian.com/world/gender-pay-gap" TargetMode="External"/><Relationship Id="rId6" Type="http://schemas.openxmlformats.org/officeDocument/2006/relationships/image" Target="../media/image3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www.theguardian.com/politics/2017/aug/10/gender-pay-gap-widening-at-one-in-four-government-bodies-figures-show" TargetMode="External"/><Relationship Id="rId4" Type="http://schemas.openxmlformats.org/officeDocument/2006/relationships/hyperlink" Target="https://www.theguardian.com/news/2018/mar/25/gender-pay-gaps-in-academy-school-chains-among-the-worst-in-uk" TargetMode="External"/><Relationship Id="rId5" Type="http://schemas.openxmlformats.org/officeDocument/2006/relationships/image" Target="../media/image27.png"/><Relationship Id="rId6" Type="http://schemas.openxmlformats.org/officeDocument/2006/relationships/image" Target="../media/image3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www.birminghammail.co.uk/news/midlands-news/gender-income-gap-birmingham-its-15940113" TargetMode="External"/><Relationship Id="rId4" Type="http://schemas.openxmlformats.org/officeDocument/2006/relationships/hyperlink" Target="https://www.chroniclelive.co.uk/business/business-news/north-east-gender-pay-gap-16085565" TargetMode="External"/><Relationship Id="rId5" Type="http://schemas.openxmlformats.org/officeDocument/2006/relationships/image" Target="../media/image16.png"/><Relationship Id="rId6" Type="http://schemas.openxmlformats.org/officeDocument/2006/relationships/image" Target="../media/image2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www.cosmopolitan.com/uk/reports/a27042068/gender-pay-gap-2019-best-worst-companies/" TargetMode="External"/><Relationship Id="rId4" Type="http://schemas.openxmlformats.org/officeDocument/2006/relationships/hyperlink" Target="https://www.theguardian.com/society/2018/apr/05/the-uk-companies-reporting-the-biggest-gender-pay-gaps" TargetMode="External"/><Relationship Id="rId5" Type="http://schemas.openxmlformats.org/officeDocument/2006/relationships/image" Target="../media/image20.png"/><Relationship Id="rId6" Type="http://schemas.openxmlformats.org/officeDocument/2006/relationships/image" Target="../media/image1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.xml"/><Relationship Id="rId3" Type="http://schemas.openxmlformats.org/officeDocument/2006/relationships/hyperlink" Target="http://orr.gov.uk/statistics/published-stats/station-usage-estimates" TargetMode="External"/><Relationship Id="rId4" Type="http://schemas.openxmlformats.org/officeDocument/2006/relationships/image" Target="../media/image5.png"/><Relationship Id="rId5" Type="http://schemas.openxmlformats.org/officeDocument/2006/relationships/image" Target="../media/image1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www.bbc.co.uk/news/uk-england-41805053" TargetMode="External"/><Relationship Id="rId4" Type="http://schemas.openxmlformats.org/officeDocument/2006/relationships/hyperlink" Target="https://www.theguardian.com/news/ng-interactive/2018/apr/04/gender-pay-gap-when-does-your-company-stop-paying-women-in-2018" TargetMode="External"/><Relationship Id="rId5" Type="http://schemas.openxmlformats.org/officeDocument/2006/relationships/image" Target="../media/image26.png"/><Relationship Id="rId6" Type="http://schemas.openxmlformats.org/officeDocument/2006/relationships/image" Target="../media/image23.png"/><Relationship Id="rId7" Type="http://schemas.openxmlformats.org/officeDocument/2006/relationships/image" Target="../media/image2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www.theguardian.com/news/2018/feb/28/what-you-need-to-know-about-gender-pay-gap-reporting" TargetMode="External"/><Relationship Id="rId4" Type="http://schemas.openxmlformats.org/officeDocument/2006/relationships/hyperlink" Target="https://www.theguardian.com/news/video/2018/apr/06/the-truth-about-gender-pay-gap-video-explainer?CMP=share_btn_tw" TargetMode="External"/><Relationship Id="rId5" Type="http://schemas.openxmlformats.org/officeDocument/2006/relationships/hyperlink" Target="https://www.bbc.co.uk/news/business-43668187" TargetMode="External"/><Relationship Id="rId6" Type="http://schemas.openxmlformats.org/officeDocument/2006/relationships/image" Target="../media/image24.png"/><Relationship Id="rId7" Type="http://schemas.openxmlformats.org/officeDocument/2006/relationships/image" Target="../media/image32.png"/><Relationship Id="rId8" Type="http://schemas.openxmlformats.org/officeDocument/2006/relationships/image" Target="../media/image3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www.bbc.co.uk/news/uk-england-42611365" TargetMode="External"/><Relationship Id="rId4" Type="http://schemas.openxmlformats.org/officeDocument/2006/relationships/hyperlink" Target="https://github.com/BBC-Data-Unit/gender-pay-gap" TargetMode="External"/><Relationship Id="rId5" Type="http://schemas.openxmlformats.org/officeDocument/2006/relationships/image" Target="../media/image3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beta.companieshouse.gov.uk/company/03203080" TargetMode="External"/><Relationship Id="rId4" Type="http://schemas.openxmlformats.org/officeDocument/2006/relationships/image" Target="../media/image2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hyperlink" Target="https://onlinejournalismblog.com/2020/08/11/here-are-the-7-types-of-stories-most-often-found-in-data/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Relationship Id="rId4" Type="http://schemas.openxmlformats.org/officeDocument/2006/relationships/hyperlink" Target="https://docs.google.com/document/d/1QSX7IN2oOzGFsrwF-mL_04F5ANyvkHWixfrOZPa7xsg/edit?usp=sharing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5.xml"/><Relationship Id="rId3" Type="http://schemas.openxmlformats.org/officeDocument/2006/relationships/hyperlink" Target="http://orr.gov.uk/statistics/published-stats/station-usage-estimates" TargetMode="External"/><Relationship Id="rId4" Type="http://schemas.openxmlformats.org/officeDocument/2006/relationships/image" Target="../media/image12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www.standard.co.uk/news/transport/revealed-uks-busiest-train-stations-and-how-many-are-in-london-a3708276.html" TargetMode="External"/><Relationship Id="rId4" Type="http://schemas.openxmlformats.org/officeDocument/2006/relationships/image" Target="../media/image8.png"/><Relationship Id="rId5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www.telegraph.co.uk/news/uknews/12052797/Revealed-The-10-busiest-and-10-quietest-railway-stations-in-Britain.html" TargetMode="External"/><Relationship Id="rId4" Type="http://schemas.openxmlformats.org/officeDocument/2006/relationships/image" Target="../media/image17.png"/><Relationship Id="rId5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Relationship Id="rId4" Type="http://schemas.openxmlformats.org/officeDocument/2006/relationships/hyperlink" Target="https://twitter.com/davidottewell/status/1217046338111787012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50"/>
            <a:ext cx="10160100" cy="76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58"/>
          <p:cNvSpPr/>
          <p:nvPr/>
        </p:nvSpPr>
        <p:spPr>
          <a:xfrm>
            <a:off x="768025" y="1671575"/>
            <a:ext cx="9148800" cy="39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11386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100">
                <a:solidFill>
                  <a:srgbClr val="FFFFFF"/>
                </a:solidFill>
              </a:rPr>
              <a:t>New rail usage figures come out - what do you do?</a:t>
            </a:r>
            <a:endParaRPr/>
          </a:p>
        </p:txBody>
      </p:sp>
      <p:sp>
        <p:nvSpPr>
          <p:cNvPr id="196" name="Google Shape;196;p58"/>
          <p:cNvSpPr/>
          <p:nvPr/>
        </p:nvSpPr>
        <p:spPr>
          <a:xfrm>
            <a:off x="1693324" y="6674549"/>
            <a:ext cx="8232300" cy="7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Autofit/>
          </a:bodyPr>
          <a:lstStyle/>
          <a:p>
            <a:pPr indent="0" lvl="0" marL="0" marR="0" rtl="0" algn="r">
              <a:lnSpc>
                <a:spcPct val="113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67"/>
          <p:cNvSpPr txBox="1"/>
          <p:nvPr/>
        </p:nvSpPr>
        <p:spPr>
          <a:xfrm>
            <a:off x="68500" y="7157675"/>
            <a:ext cx="74487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https://www.bbc.co.uk/news/uk-england-42196835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4"/>
              </a:rPr>
              <a:t>https://github.com/BBC-Data-Unit/least-used-station</a:t>
            </a:r>
            <a:r>
              <a:rPr lang="en-US"/>
              <a:t> </a:t>
            </a:r>
            <a:endParaRPr/>
          </a:p>
        </p:txBody>
      </p:sp>
      <p:pic>
        <p:nvPicPr>
          <p:cNvPr descr="save image" id="254" name="Google Shape;254;p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0"/>
            <a:ext cx="6257925" cy="628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68"/>
          <p:cNvSpPr txBox="1"/>
          <p:nvPr/>
        </p:nvSpPr>
        <p:spPr>
          <a:xfrm>
            <a:off x="68500" y="7157675"/>
            <a:ext cx="74487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https://www.citymetric.com/transport/brief-tour-britain-s-least-used-stations-teesside-4156</a:t>
            </a:r>
            <a:r>
              <a:rPr lang="en-US"/>
              <a:t> </a:t>
            </a:r>
            <a:endParaRPr/>
          </a:p>
        </p:txBody>
      </p:sp>
      <p:pic>
        <p:nvPicPr>
          <p:cNvPr id="260" name="Google Shape;260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2400"/>
            <a:ext cx="7962900" cy="4914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ave image" id="261" name="Google Shape;261;p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35250" y="3026925"/>
            <a:ext cx="7524750" cy="399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Google Shape;266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50"/>
            <a:ext cx="10160100" cy="76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69"/>
          <p:cNvSpPr/>
          <p:nvPr/>
        </p:nvSpPr>
        <p:spPr>
          <a:xfrm>
            <a:off x="768025" y="1671575"/>
            <a:ext cx="9148800" cy="39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11386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100">
                <a:solidFill>
                  <a:srgbClr val="FFFFFF"/>
                </a:solidFill>
              </a:rPr>
              <a:t>Gender pay gap figures: a case study</a:t>
            </a:r>
            <a:endParaRPr/>
          </a:p>
        </p:txBody>
      </p:sp>
      <p:sp>
        <p:nvSpPr>
          <p:cNvPr id="268" name="Google Shape;268;p69"/>
          <p:cNvSpPr/>
          <p:nvPr/>
        </p:nvSpPr>
        <p:spPr>
          <a:xfrm>
            <a:off x="1693324" y="6674549"/>
            <a:ext cx="8232300" cy="7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Autofit/>
          </a:bodyPr>
          <a:lstStyle/>
          <a:p>
            <a:pPr indent="0" lvl="0" marL="0" marR="0" rtl="0" algn="r">
              <a:lnSpc>
                <a:spcPct val="113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70"/>
          <p:cNvSpPr txBox="1"/>
          <p:nvPr/>
        </p:nvSpPr>
        <p:spPr>
          <a:xfrm>
            <a:off x="100" y="7080575"/>
            <a:ext cx="10160100" cy="61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https://gender-pay-gap.service.gov.uk/</a:t>
            </a:r>
            <a:r>
              <a:rPr lang="en-US"/>
              <a:t> </a:t>
            </a:r>
            <a:endParaRPr/>
          </a:p>
        </p:txBody>
      </p:sp>
      <p:pic>
        <p:nvPicPr>
          <p:cNvPr id="274" name="Google Shape;274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8613" y="287925"/>
            <a:ext cx="9363075" cy="6315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71"/>
          <p:cNvSpPr txBox="1"/>
          <p:nvPr/>
        </p:nvSpPr>
        <p:spPr>
          <a:xfrm>
            <a:off x="100" y="7080575"/>
            <a:ext cx="10160100" cy="61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0" name="Google Shape;280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9855198" cy="4192263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71"/>
          <p:cNvSpPr txBox="1"/>
          <p:nvPr/>
        </p:nvSpPr>
        <p:spPr>
          <a:xfrm>
            <a:off x="100" y="7080575"/>
            <a:ext cx="10160100" cy="61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4"/>
              </a:rPr>
              <a:t>https://gender-pay-gap.service.gov.uk/</a:t>
            </a:r>
            <a:r>
              <a:rPr lang="en-US"/>
              <a:t> 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72"/>
          <p:cNvSpPr txBox="1"/>
          <p:nvPr/>
        </p:nvSpPr>
        <p:spPr>
          <a:xfrm>
            <a:off x="100" y="7080575"/>
            <a:ext cx="10160100" cy="61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https://gender-pay-gap.service.gov.uk/viewing/employer-%2cd-EQDgBs_aYzIwbTF3O-UA!!/report-2017</a:t>
            </a:r>
            <a:r>
              <a:rPr lang="en-US"/>
              <a:t> </a:t>
            </a:r>
            <a:endParaRPr/>
          </a:p>
        </p:txBody>
      </p:sp>
      <p:pic>
        <p:nvPicPr>
          <p:cNvPr id="287" name="Google Shape;287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2400"/>
            <a:ext cx="8136975" cy="496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72"/>
          <p:cNvPicPr preferRelativeResize="0"/>
          <p:nvPr/>
        </p:nvPicPr>
        <p:blipFill rotWithShape="1">
          <a:blip r:embed="rId5">
            <a:alphaModFix/>
          </a:blip>
          <a:srcRect b="0" l="0" r="7330" t="0"/>
          <a:stretch/>
        </p:blipFill>
        <p:spPr>
          <a:xfrm>
            <a:off x="4670400" y="3039900"/>
            <a:ext cx="5489800" cy="4580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7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40400" y="0"/>
            <a:ext cx="4419600" cy="303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73"/>
          <p:cNvSpPr txBox="1"/>
          <p:nvPr/>
        </p:nvSpPr>
        <p:spPr>
          <a:xfrm>
            <a:off x="100" y="5858075"/>
            <a:ext cx="10160100" cy="183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u="sng">
                <a:solidFill>
                  <a:schemeClr val="hlink"/>
                </a:solidFill>
                <a:hlinkClick r:id="rId3"/>
              </a:rPr>
              <a:t>https://pinboard.in/u:paulbradshaw/t:gender+dj+pay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u="sng">
                <a:solidFill>
                  <a:schemeClr val="hlink"/>
                </a:solidFill>
                <a:hlinkClick r:id="rId4"/>
              </a:rPr>
              <a:t>https://www.telegraph.co.uk/gender-pay-gap/</a:t>
            </a:r>
            <a:r>
              <a:rPr lang="en-US" sz="2400"/>
              <a:t> </a:t>
            </a:r>
            <a:r>
              <a:rPr lang="en-US" sz="2400" u="sng">
                <a:solidFill>
                  <a:schemeClr val="hlink"/>
                </a:solidFill>
                <a:hlinkClick r:id="rId5"/>
              </a:rPr>
              <a:t>https://www.theguardian.com/world/gender-pay-gap</a:t>
            </a:r>
            <a:r>
              <a:rPr lang="en-US" sz="2400"/>
              <a:t> 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 </a:t>
            </a:r>
            <a:endParaRPr sz="2400"/>
          </a:p>
        </p:txBody>
      </p:sp>
      <p:pic>
        <p:nvPicPr>
          <p:cNvPr id="295" name="Google Shape;295;p7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400" y="152400"/>
            <a:ext cx="6787100" cy="549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74"/>
          <p:cNvSpPr txBox="1"/>
          <p:nvPr/>
        </p:nvSpPr>
        <p:spPr>
          <a:xfrm>
            <a:off x="100" y="7080575"/>
            <a:ext cx="10160100" cy="61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https://www.theguardian.com/politics/2017/aug/10/gender-pay-gap-widening-at-one-in-four-government-bodies-figures-show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4"/>
              </a:rPr>
              <a:t>https://www.theguardian.com/news/2018/mar/25/gender-pay-gaps-in-academy-school-chains-among-the-worst-in-uk</a:t>
            </a:r>
            <a:r>
              <a:rPr lang="en-US"/>
              <a:t>  </a:t>
            </a:r>
            <a:endParaRPr/>
          </a:p>
        </p:txBody>
      </p:sp>
      <p:pic>
        <p:nvPicPr>
          <p:cNvPr id="301" name="Google Shape;301;p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152400"/>
            <a:ext cx="6038850" cy="409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7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01681" y="2575150"/>
            <a:ext cx="6293775" cy="4505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75"/>
          <p:cNvSpPr txBox="1"/>
          <p:nvPr/>
        </p:nvSpPr>
        <p:spPr>
          <a:xfrm>
            <a:off x="100" y="7080575"/>
            <a:ext cx="10160100" cy="61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u="sng">
                <a:solidFill>
                  <a:schemeClr val="hlink"/>
                </a:solidFill>
                <a:hlinkClick r:id="rId3"/>
              </a:rPr>
              <a:t>https://www.birminghammail.co.uk/news/midlands-news/gender-income-gap-birmingham-its-15940113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u="sng">
                <a:solidFill>
                  <a:schemeClr val="hlink"/>
                </a:solidFill>
                <a:hlinkClick r:id="rId4"/>
              </a:rPr>
              <a:t>https://www.chroniclelive.co.uk/business/business-news/north-east-gender-pay-gap-16085565</a:t>
            </a:r>
            <a:endParaRPr/>
          </a:p>
        </p:txBody>
      </p:sp>
      <p:pic>
        <p:nvPicPr>
          <p:cNvPr id="308" name="Google Shape;308;p7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152400"/>
            <a:ext cx="6737650" cy="428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7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44125" y="1490625"/>
            <a:ext cx="5616075" cy="5437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76"/>
          <p:cNvSpPr txBox="1"/>
          <p:nvPr/>
        </p:nvSpPr>
        <p:spPr>
          <a:xfrm>
            <a:off x="100" y="7080575"/>
            <a:ext cx="10160100" cy="61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u="sng">
                <a:solidFill>
                  <a:schemeClr val="hlink"/>
                </a:solidFill>
                <a:hlinkClick r:id="rId3"/>
              </a:rPr>
              <a:t>https://www.cosmopolitan.com/uk/reports/a27042068/gender-pay-gap-2019-best-worst-companies/</a:t>
            </a:r>
            <a:r>
              <a:rPr lang="en-US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u="sng">
                <a:solidFill>
                  <a:schemeClr val="hlink"/>
                </a:solidFill>
                <a:hlinkClick r:id="rId4"/>
              </a:rPr>
              <a:t>https://www.theguardian.com/society/2018/apr/05/the-uk-companies-reporting-the-biggest-gender-pay-gaps</a:t>
            </a:r>
            <a:endParaRPr/>
          </a:p>
        </p:txBody>
      </p:sp>
      <p:pic>
        <p:nvPicPr>
          <p:cNvPr id="315" name="Google Shape;315;p7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0"/>
            <a:ext cx="6929050" cy="6805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7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39775" y="2413650"/>
            <a:ext cx="4845399" cy="4666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59"/>
          <p:cNvSpPr txBox="1"/>
          <p:nvPr/>
        </p:nvSpPr>
        <p:spPr>
          <a:xfrm>
            <a:off x="68500" y="7157675"/>
            <a:ext cx="74487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http://orr.gov.uk/statistics/published-stats/station-usage-estimates</a:t>
            </a:r>
            <a:r>
              <a:rPr lang="en-US"/>
              <a:t> </a:t>
            </a:r>
            <a:endParaRPr/>
          </a:p>
        </p:txBody>
      </p:sp>
      <p:pic>
        <p:nvPicPr>
          <p:cNvPr id="202" name="Google Shape;202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2400"/>
            <a:ext cx="2837000" cy="136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77953" y="1778825"/>
            <a:ext cx="8484471" cy="5277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77"/>
          <p:cNvSpPr txBox="1"/>
          <p:nvPr/>
        </p:nvSpPr>
        <p:spPr>
          <a:xfrm>
            <a:off x="100" y="6897150"/>
            <a:ext cx="10160100" cy="79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https://www.bbc.co.uk/news/uk-england-41805053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4"/>
              </a:rPr>
              <a:t>https://www.theguardian.com/news/ng-interactive/2018/apr/04/gender-pay-gap-when-does-your-company-stop-paying-women-in-2018</a:t>
            </a:r>
            <a:r>
              <a:rPr lang="en-US"/>
              <a:t> </a:t>
            </a:r>
            <a:endParaRPr/>
          </a:p>
        </p:txBody>
      </p:sp>
      <p:pic>
        <p:nvPicPr>
          <p:cNvPr id="322" name="Google Shape;322;p7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152400"/>
            <a:ext cx="5715000" cy="285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7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60600" y="2047775"/>
            <a:ext cx="6285899" cy="314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7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19800" y="3009900"/>
            <a:ext cx="3987800" cy="398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78"/>
          <p:cNvSpPr txBox="1"/>
          <p:nvPr/>
        </p:nvSpPr>
        <p:spPr>
          <a:xfrm>
            <a:off x="100" y="6897150"/>
            <a:ext cx="10160100" cy="79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https://www.theguardian.com/news/2018/feb/28/what-you-need-to-know-about-gender-pay-gap-reporting</a:t>
            </a:r>
            <a:r>
              <a:rPr lang="en-US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4"/>
              </a:rPr>
              <a:t>https://www.theguardian.com/news/video/2018/apr/06/the-truth-about-gender-pay-gap-video-explainer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5"/>
              </a:rPr>
              <a:t>https://www.bbc.co.uk/news/business-43668187</a:t>
            </a:r>
            <a:r>
              <a:rPr lang="en-US"/>
              <a:t> </a:t>
            </a:r>
            <a:endParaRPr/>
          </a:p>
        </p:txBody>
      </p:sp>
      <p:pic>
        <p:nvPicPr>
          <p:cNvPr id="330" name="Google Shape;330;p7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400" y="152400"/>
            <a:ext cx="7482651" cy="501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7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105100" y="2339501"/>
            <a:ext cx="5054901" cy="465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7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0" y="4187474"/>
            <a:ext cx="5054900" cy="28041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79"/>
          <p:cNvSpPr txBox="1"/>
          <p:nvPr/>
        </p:nvSpPr>
        <p:spPr>
          <a:xfrm>
            <a:off x="100" y="6897150"/>
            <a:ext cx="10160100" cy="79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https://www.bbc.co.uk/news/uk-england-42611365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4"/>
              </a:rPr>
              <a:t>https://github.com/BBC-Data-Unit/gender-pay-gap</a:t>
            </a:r>
            <a:r>
              <a:rPr lang="en-US"/>
              <a:t> </a:t>
            </a:r>
            <a:endParaRPr/>
          </a:p>
        </p:txBody>
      </p:sp>
      <p:pic>
        <p:nvPicPr>
          <p:cNvPr id="338" name="Google Shape;338;p7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152400"/>
            <a:ext cx="7600683" cy="6744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80"/>
          <p:cNvSpPr txBox="1"/>
          <p:nvPr/>
        </p:nvSpPr>
        <p:spPr>
          <a:xfrm>
            <a:off x="100" y="6897150"/>
            <a:ext cx="10160100" cy="79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This one’s for free: in Birmingham this company has a 99% mean average pay gap in favour of women, but the median pay gap favours men. Why might that be? How might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the company accounts</a:t>
            </a:r>
            <a:r>
              <a:rPr lang="en-US"/>
              <a:t> give you more clues - and a possible story lead?</a:t>
            </a:r>
            <a:endParaRPr/>
          </a:p>
        </p:txBody>
      </p:sp>
      <p:pic>
        <p:nvPicPr>
          <p:cNvPr id="344" name="Google Shape;344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7458075" cy="544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9815750" cy="6721825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60"/>
          <p:cNvSpPr txBox="1"/>
          <p:nvPr/>
        </p:nvSpPr>
        <p:spPr>
          <a:xfrm>
            <a:off x="0" y="7283700"/>
            <a:ext cx="87939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4"/>
              </a:rPr>
              <a:t>https://onlinejournalismblog.com/2020/08/11/here-are-the-7-types-of-stories-most-often-found-in-data/</a:t>
            </a:r>
            <a:r>
              <a:rPr lang="en-US"/>
              <a:t> 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66825"/>
            <a:ext cx="9855201" cy="5333952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61"/>
          <p:cNvSpPr txBox="1"/>
          <p:nvPr/>
        </p:nvSpPr>
        <p:spPr>
          <a:xfrm>
            <a:off x="0" y="7207500"/>
            <a:ext cx="9510000" cy="41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4"/>
              </a:rPr>
              <a:t>https://docs.google.com/document/d/1QSX7IN2oOzGFsrwF-mL_04F5ANyvkHWixfrOZPa7xsg/edit?usp=sharing</a:t>
            </a:r>
            <a:r>
              <a:rPr lang="en-US"/>
              <a:t> 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62"/>
          <p:cNvSpPr txBox="1"/>
          <p:nvPr/>
        </p:nvSpPr>
        <p:spPr>
          <a:xfrm>
            <a:off x="68500" y="7157675"/>
            <a:ext cx="74487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http://orr.gov.uk/statistics/published-stats/station-usage-estimates</a:t>
            </a:r>
            <a:r>
              <a:rPr lang="en-US"/>
              <a:t> </a:t>
            </a:r>
            <a:endParaRPr/>
          </a:p>
        </p:txBody>
      </p:sp>
      <p:pic>
        <p:nvPicPr>
          <p:cNvPr id="221" name="Google Shape;221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2400"/>
            <a:ext cx="6845912" cy="6852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63"/>
          <p:cNvSpPr txBox="1"/>
          <p:nvPr/>
        </p:nvSpPr>
        <p:spPr>
          <a:xfrm>
            <a:off x="68500" y="7157675"/>
            <a:ext cx="74487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Evening Standard</a:t>
            </a:r>
            <a:r>
              <a:rPr lang="en-US"/>
              <a:t>;</a:t>
            </a:r>
            <a:endParaRPr/>
          </a:p>
        </p:txBody>
      </p:sp>
      <p:pic>
        <p:nvPicPr>
          <p:cNvPr id="227" name="Google Shape;227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2400"/>
            <a:ext cx="7768776" cy="21701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ave image" id="228" name="Google Shape;228;p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2322575"/>
            <a:ext cx="9032450" cy="3523875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63"/>
          <p:cNvSpPr txBox="1"/>
          <p:nvPr/>
        </p:nvSpPr>
        <p:spPr>
          <a:xfrm>
            <a:off x="2153475" y="5903250"/>
            <a:ext cx="7665300" cy="15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Char char="●"/>
            </a:pPr>
            <a:r>
              <a:rPr lang="en-US" sz="2400">
                <a:solidFill>
                  <a:srgbClr val="FF0000"/>
                </a:solidFill>
              </a:rPr>
              <a:t>Headline verbs: ‘revealed’, ‘named’. Keywords.</a:t>
            </a:r>
            <a:endParaRPr sz="2400">
              <a:solidFill>
                <a:srgbClr val="FF0000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Char char="●"/>
            </a:pPr>
            <a:r>
              <a:rPr lang="en-US" sz="2400">
                <a:solidFill>
                  <a:srgbClr val="FF0000"/>
                </a:solidFill>
              </a:rPr>
              <a:t>“New figures” - not bogged down with source detail</a:t>
            </a:r>
            <a:endParaRPr sz="2400">
              <a:solidFill>
                <a:srgbClr val="FF0000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Char char="●"/>
            </a:pPr>
            <a:r>
              <a:rPr lang="en-US" sz="2400">
                <a:solidFill>
                  <a:srgbClr val="FF0000"/>
                </a:solidFill>
              </a:rPr>
              <a:t>Consider audience: London is the focus</a:t>
            </a:r>
            <a:endParaRPr sz="2400">
              <a:solidFill>
                <a:srgbClr val="FF0000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Char char="●"/>
            </a:pPr>
            <a:r>
              <a:rPr lang="en-US" sz="2400">
                <a:solidFill>
                  <a:srgbClr val="FF0000"/>
                </a:solidFill>
              </a:rPr>
              <a:t>No quotes. Who could they have interviewed?</a:t>
            </a:r>
            <a:endParaRPr sz="24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64"/>
          <p:cNvSpPr txBox="1"/>
          <p:nvPr/>
        </p:nvSpPr>
        <p:spPr>
          <a:xfrm>
            <a:off x="68500" y="7157675"/>
            <a:ext cx="74487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Telegraph</a:t>
            </a:r>
            <a:endParaRPr/>
          </a:p>
        </p:txBody>
      </p:sp>
      <p:sp>
        <p:nvSpPr>
          <p:cNvPr id="235" name="Google Shape;235;p64"/>
          <p:cNvSpPr txBox="1"/>
          <p:nvPr/>
        </p:nvSpPr>
        <p:spPr>
          <a:xfrm>
            <a:off x="1421175" y="5580475"/>
            <a:ext cx="8397600" cy="18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Char char="●"/>
            </a:pPr>
            <a:r>
              <a:rPr lang="en-US" sz="2400">
                <a:solidFill>
                  <a:srgbClr val="FF0000"/>
                </a:solidFill>
              </a:rPr>
              <a:t>Style: sub-heading before intro</a:t>
            </a:r>
            <a:endParaRPr sz="2400">
              <a:solidFill>
                <a:srgbClr val="FF0000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Char char="●"/>
            </a:pPr>
            <a:r>
              <a:rPr lang="en-US" sz="2400">
                <a:solidFill>
                  <a:srgbClr val="FF0000"/>
                </a:solidFill>
              </a:rPr>
              <a:t>“Figures from the rail regulator” - no need to name yet</a:t>
            </a:r>
            <a:endParaRPr sz="2400">
              <a:solidFill>
                <a:srgbClr val="FF0000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Char char="●"/>
            </a:pPr>
            <a:r>
              <a:rPr lang="en-US" sz="2400">
                <a:solidFill>
                  <a:srgbClr val="FF0000"/>
                </a:solidFill>
              </a:rPr>
              <a:t>Moves into reaction by par 4</a:t>
            </a:r>
            <a:endParaRPr sz="2400">
              <a:solidFill>
                <a:srgbClr val="FF0000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Char char="●"/>
            </a:pPr>
            <a:r>
              <a:rPr lang="en-US" sz="2400">
                <a:solidFill>
                  <a:srgbClr val="FF0000"/>
                </a:solidFill>
              </a:rPr>
              <a:t>Secondary quote: “Told the BBC”</a:t>
            </a:r>
            <a:endParaRPr sz="2400">
              <a:solidFill>
                <a:srgbClr val="FF0000"/>
              </a:solidFill>
            </a:endParaRPr>
          </a:p>
        </p:txBody>
      </p:sp>
      <p:pic>
        <p:nvPicPr>
          <p:cNvPr id="236" name="Google Shape;236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2400"/>
            <a:ext cx="8397600" cy="168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7700" y="1951175"/>
            <a:ext cx="8251499" cy="351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65"/>
          <p:cNvSpPr txBox="1"/>
          <p:nvPr/>
        </p:nvSpPr>
        <p:spPr>
          <a:xfrm>
            <a:off x="207962" y="816121"/>
            <a:ext cx="9731400" cy="64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4900">
                <a:solidFill>
                  <a:srgbClr val="A40800"/>
                </a:solidFill>
                <a:latin typeface="Oswald"/>
                <a:ea typeface="Oswald"/>
                <a:cs typeface="Oswald"/>
                <a:sym typeface="Oswald"/>
              </a:rPr>
              <a:t>Inverted pyramid</a:t>
            </a:r>
            <a:endParaRPr b="1" sz="4900">
              <a:solidFill>
                <a:srgbClr val="A40800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4900">
              <a:solidFill>
                <a:srgbClr val="A40800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3700">
                <a:solidFill>
                  <a:srgbClr val="A40800"/>
                </a:solidFill>
                <a:latin typeface="Oswald"/>
                <a:ea typeface="Oswald"/>
                <a:cs typeface="Oswald"/>
                <a:sym typeface="Oswald"/>
              </a:rPr>
              <a:t>1. New fact, according to new data/research/report</a:t>
            </a:r>
            <a:endParaRPr sz="3700">
              <a:solidFill>
                <a:srgbClr val="A40800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3700">
                <a:solidFill>
                  <a:srgbClr val="A40800"/>
                </a:solidFill>
                <a:latin typeface="Oswald"/>
                <a:ea typeface="Oswald"/>
                <a:cs typeface="Oswald"/>
                <a:sym typeface="Oswald"/>
              </a:rPr>
              <a:t>2. Context/more details: who/what; following X or leading up to Y</a:t>
            </a:r>
            <a:endParaRPr sz="3700">
              <a:solidFill>
                <a:srgbClr val="A40800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3700">
                <a:solidFill>
                  <a:srgbClr val="A40800"/>
                </a:solidFill>
                <a:latin typeface="Oswald"/>
                <a:ea typeface="Oswald"/>
                <a:cs typeface="Oswald"/>
                <a:sym typeface="Oswald"/>
              </a:rPr>
              <a:t>3. Quote of reaction - or further details. OR if NIB: skip to end</a:t>
            </a:r>
            <a:endParaRPr sz="3700">
              <a:solidFill>
                <a:srgbClr val="A40800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3700">
                <a:solidFill>
                  <a:srgbClr val="A40800"/>
                </a:solidFill>
                <a:latin typeface="Oswald"/>
                <a:ea typeface="Oswald"/>
                <a:cs typeface="Oswald"/>
                <a:sym typeface="Oswald"/>
              </a:rPr>
              <a:t>4. More context/background/reaction - alternate</a:t>
            </a:r>
            <a:endParaRPr sz="3700">
              <a:solidFill>
                <a:srgbClr val="A40800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3700">
                <a:solidFill>
                  <a:srgbClr val="A40800"/>
                </a:solidFill>
                <a:latin typeface="Oswald"/>
                <a:ea typeface="Oswald"/>
                <a:cs typeface="Oswald"/>
                <a:sym typeface="Oswald"/>
              </a:rPr>
              <a:t>End: A quote, or what happens next </a:t>
            </a:r>
            <a:endParaRPr sz="3700">
              <a:solidFill>
                <a:srgbClr val="A40800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marR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i="0" sz="1200" u="none" cap="none" strike="noStrike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025" y="176250"/>
            <a:ext cx="7538450" cy="6887850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66"/>
          <p:cNvSpPr txBox="1"/>
          <p:nvPr/>
        </p:nvSpPr>
        <p:spPr>
          <a:xfrm>
            <a:off x="122025" y="7131900"/>
            <a:ext cx="7172400" cy="4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u="sng">
                <a:solidFill>
                  <a:schemeClr val="hlink"/>
                </a:solidFill>
                <a:hlinkClick r:id="rId4"/>
              </a:rPr>
              <a:t>https://twitter.com/davidottewell/status/1217046338111787012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